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61" r:id="rId2"/>
    <p:sldId id="286" r:id="rId3"/>
    <p:sldId id="279" r:id="rId4"/>
    <p:sldId id="285" r:id="rId5"/>
    <p:sldId id="282" r:id="rId6"/>
    <p:sldId id="270" r:id="rId7"/>
    <p:sldId id="269" r:id="rId8"/>
    <p:sldId id="278" r:id="rId9"/>
    <p:sldId id="273" r:id="rId10"/>
    <p:sldId id="281" r:id="rId11"/>
    <p:sldId id="280" r:id="rId12"/>
    <p:sldId id="277" r:id="rId13"/>
    <p:sldId id="275" r:id="rId14"/>
    <p:sldId id="274" r:id="rId15"/>
    <p:sldId id="272" r:id="rId16"/>
    <p:sldId id="276" r:id="rId17"/>
    <p:sldId id="271" r:id="rId18"/>
    <p:sldId id="284" r:id="rId19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74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85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1D4A6A-01D8-484F-8BF5-1733FF583A86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AAEB0893-6EB9-4037-A4F9-34D497885275}">
      <dgm:prSet phldrT="[Testo]" custT="1"/>
      <dgm:spPr/>
      <dgm:t>
        <a:bodyPr/>
        <a:lstStyle/>
        <a:p>
          <a:r>
            <a:rPr lang="it-IT" sz="2000" dirty="0"/>
            <a:t>PRESIDENTE </a:t>
          </a:r>
          <a:r>
            <a:rPr lang="it-IT" sz="1400" i="1" dirty="0"/>
            <a:t>dipartimento</a:t>
          </a:r>
          <a:endParaRPr lang="it-IT" sz="2000" i="1" dirty="0"/>
        </a:p>
      </dgm:t>
    </dgm:pt>
    <dgm:pt modelId="{E72A8822-0083-4FB7-A440-A3FFDCCD9E45}" type="parTrans" cxnId="{5CD96564-62DA-4671-8BA5-8DF10116CF16}">
      <dgm:prSet/>
      <dgm:spPr/>
      <dgm:t>
        <a:bodyPr/>
        <a:lstStyle/>
        <a:p>
          <a:endParaRPr lang="it-IT"/>
        </a:p>
      </dgm:t>
    </dgm:pt>
    <dgm:pt modelId="{40CB453E-5268-498A-9C9C-3127C9FF8B82}" type="sibTrans" cxnId="{5CD96564-62DA-4671-8BA5-8DF10116CF16}">
      <dgm:prSet/>
      <dgm:spPr/>
      <dgm:t>
        <a:bodyPr/>
        <a:lstStyle/>
        <a:p>
          <a:endParaRPr lang="it-IT"/>
        </a:p>
      </dgm:t>
    </dgm:pt>
    <dgm:pt modelId="{559A7A43-A731-40A9-AA14-F8763A67D067}" type="asst">
      <dgm:prSet phldrT="[Testo]" custT="1"/>
      <dgm:spPr/>
      <dgm:t>
        <a:bodyPr/>
        <a:lstStyle/>
        <a:p>
          <a:r>
            <a:rPr lang="it-IT" sz="1700" dirty="0"/>
            <a:t>VICE PRESIDENTE </a:t>
          </a:r>
          <a:r>
            <a:rPr lang="it-IT" sz="1400" i="1" dirty="0"/>
            <a:t>dipartimento</a:t>
          </a:r>
          <a:endParaRPr lang="it-IT" sz="1700" dirty="0"/>
        </a:p>
      </dgm:t>
    </dgm:pt>
    <dgm:pt modelId="{942535FA-812B-4B3A-98C9-3C717A8D0CC9}" type="parTrans" cxnId="{FCDA9304-2BFE-4C0F-8F4B-A792D4BF5F11}">
      <dgm:prSet/>
      <dgm:spPr/>
      <dgm:t>
        <a:bodyPr/>
        <a:lstStyle/>
        <a:p>
          <a:endParaRPr lang="it-IT"/>
        </a:p>
      </dgm:t>
    </dgm:pt>
    <dgm:pt modelId="{95592C21-8716-49F2-92E7-832C7B00EBEF}" type="sibTrans" cxnId="{FCDA9304-2BFE-4C0F-8F4B-A792D4BF5F11}">
      <dgm:prSet/>
      <dgm:spPr/>
      <dgm:t>
        <a:bodyPr/>
        <a:lstStyle/>
        <a:p>
          <a:endParaRPr lang="it-IT"/>
        </a:p>
      </dgm:t>
    </dgm:pt>
    <dgm:pt modelId="{380F0AD6-2A27-4CFE-92D2-AB2A0052D26F}">
      <dgm:prSet phldrT="[Testo]"/>
      <dgm:spPr/>
      <dgm:t>
        <a:bodyPr/>
        <a:lstStyle/>
        <a:p>
          <a:r>
            <a:rPr lang="it-IT" dirty="0"/>
            <a:t>COMPONENTE 1</a:t>
          </a:r>
        </a:p>
      </dgm:t>
    </dgm:pt>
    <dgm:pt modelId="{92310E75-3EFE-4E3D-8347-E193A03736E3}" type="parTrans" cxnId="{C9108147-39AB-4EB1-8E29-C14F7E5D22B7}">
      <dgm:prSet/>
      <dgm:spPr/>
      <dgm:t>
        <a:bodyPr/>
        <a:lstStyle/>
        <a:p>
          <a:endParaRPr lang="it-IT"/>
        </a:p>
      </dgm:t>
    </dgm:pt>
    <dgm:pt modelId="{D06884E0-DBA1-469F-AF02-626AD8B851FC}" type="sibTrans" cxnId="{C9108147-39AB-4EB1-8E29-C14F7E5D22B7}">
      <dgm:prSet/>
      <dgm:spPr/>
      <dgm:t>
        <a:bodyPr/>
        <a:lstStyle/>
        <a:p>
          <a:endParaRPr lang="it-IT"/>
        </a:p>
      </dgm:t>
    </dgm:pt>
    <dgm:pt modelId="{D6E00011-E080-4165-9D5A-53793C1FBE99}">
      <dgm:prSet phldrT="[Testo]"/>
      <dgm:spPr/>
      <dgm:t>
        <a:bodyPr/>
        <a:lstStyle/>
        <a:p>
          <a:r>
            <a:rPr lang="it-IT" dirty="0"/>
            <a:t>COMPONENTE 2</a:t>
          </a:r>
        </a:p>
      </dgm:t>
    </dgm:pt>
    <dgm:pt modelId="{9CEC1BD4-F04B-4537-B4F9-E0A76ACACF67}" type="parTrans" cxnId="{9DF9067C-3594-4391-8B89-9E0DB1F5322D}">
      <dgm:prSet/>
      <dgm:spPr/>
      <dgm:t>
        <a:bodyPr/>
        <a:lstStyle/>
        <a:p>
          <a:endParaRPr lang="it-IT"/>
        </a:p>
      </dgm:t>
    </dgm:pt>
    <dgm:pt modelId="{1DEBEB1B-CE73-4B8F-BA2F-959E588A1737}" type="sibTrans" cxnId="{9DF9067C-3594-4391-8B89-9E0DB1F5322D}">
      <dgm:prSet/>
      <dgm:spPr/>
      <dgm:t>
        <a:bodyPr/>
        <a:lstStyle/>
        <a:p>
          <a:endParaRPr lang="it-IT"/>
        </a:p>
      </dgm:t>
    </dgm:pt>
    <dgm:pt modelId="{386DC8A0-16CF-431E-B9A5-0B79D14C97DC}">
      <dgm:prSet phldrT="[Testo]"/>
      <dgm:spPr/>
      <dgm:t>
        <a:bodyPr/>
        <a:lstStyle/>
        <a:p>
          <a:r>
            <a:rPr lang="it-IT" dirty="0"/>
            <a:t>COMPONENTE 3</a:t>
          </a:r>
        </a:p>
      </dgm:t>
    </dgm:pt>
    <dgm:pt modelId="{E0EEEFF5-3641-4CFC-95FE-9EA77828B5D1}" type="parTrans" cxnId="{0D25036D-E500-4B2C-88E0-94FBC0048248}">
      <dgm:prSet/>
      <dgm:spPr/>
      <dgm:t>
        <a:bodyPr/>
        <a:lstStyle/>
        <a:p>
          <a:endParaRPr lang="it-IT"/>
        </a:p>
      </dgm:t>
    </dgm:pt>
    <dgm:pt modelId="{6BA2414B-4BCA-4C18-8071-EC6C464C8C6D}" type="sibTrans" cxnId="{0D25036D-E500-4B2C-88E0-94FBC0048248}">
      <dgm:prSet/>
      <dgm:spPr/>
      <dgm:t>
        <a:bodyPr/>
        <a:lstStyle/>
        <a:p>
          <a:endParaRPr lang="it-IT"/>
        </a:p>
      </dgm:t>
    </dgm:pt>
    <dgm:pt modelId="{48C4232A-AFE0-49D7-AA89-927D6BCA5B7C}">
      <dgm:prSet phldrT="[Testo]"/>
      <dgm:spPr/>
      <dgm:t>
        <a:bodyPr/>
        <a:lstStyle/>
        <a:p>
          <a:r>
            <a:rPr lang="it-IT" dirty="0"/>
            <a:t>COMPONENTE 4</a:t>
          </a:r>
        </a:p>
      </dgm:t>
    </dgm:pt>
    <dgm:pt modelId="{87A444B9-314B-4BF1-92E6-70DB8E700B6D}" type="parTrans" cxnId="{02217D6C-ED42-42C5-B6A6-F08B072CE90D}">
      <dgm:prSet/>
      <dgm:spPr/>
      <dgm:t>
        <a:bodyPr/>
        <a:lstStyle/>
        <a:p>
          <a:endParaRPr lang="it-IT"/>
        </a:p>
      </dgm:t>
    </dgm:pt>
    <dgm:pt modelId="{83B7BE01-6A0D-4DE7-824F-ADB9C23D9BC9}" type="sibTrans" cxnId="{02217D6C-ED42-42C5-B6A6-F08B072CE90D}">
      <dgm:prSet/>
      <dgm:spPr/>
      <dgm:t>
        <a:bodyPr/>
        <a:lstStyle/>
        <a:p>
          <a:endParaRPr lang="it-IT"/>
        </a:p>
      </dgm:t>
    </dgm:pt>
    <dgm:pt modelId="{61CD6875-41A0-4225-8419-661638EDCB3C}">
      <dgm:prSet phldrT="[Testo]"/>
      <dgm:spPr/>
      <dgm:t>
        <a:bodyPr/>
        <a:lstStyle/>
        <a:p>
          <a:r>
            <a:rPr lang="it-IT" dirty="0"/>
            <a:t>COMPONENTE 5</a:t>
          </a:r>
        </a:p>
      </dgm:t>
    </dgm:pt>
    <dgm:pt modelId="{375A3730-0885-4092-A705-71812DB5CA2A}" type="parTrans" cxnId="{5E053B3C-8B97-4DD1-9B1C-830568FBB8F4}">
      <dgm:prSet/>
      <dgm:spPr/>
      <dgm:t>
        <a:bodyPr/>
        <a:lstStyle/>
        <a:p>
          <a:endParaRPr lang="it-IT"/>
        </a:p>
      </dgm:t>
    </dgm:pt>
    <dgm:pt modelId="{73D5B7A7-273D-4E16-BE71-BA97A6687F40}" type="sibTrans" cxnId="{5E053B3C-8B97-4DD1-9B1C-830568FBB8F4}">
      <dgm:prSet/>
      <dgm:spPr/>
      <dgm:t>
        <a:bodyPr/>
        <a:lstStyle/>
        <a:p>
          <a:endParaRPr lang="it-IT"/>
        </a:p>
      </dgm:t>
    </dgm:pt>
    <dgm:pt modelId="{B2AFF287-3938-4717-84CF-6CB9DDA0AC25}">
      <dgm:prSet phldrT="[Testo]"/>
      <dgm:spPr/>
      <dgm:t>
        <a:bodyPr/>
        <a:lstStyle/>
        <a:p>
          <a:r>
            <a:rPr lang="it-IT" dirty="0"/>
            <a:t>COMPONENTE 6</a:t>
          </a:r>
        </a:p>
      </dgm:t>
    </dgm:pt>
    <dgm:pt modelId="{7F50E020-DE31-4184-ABD8-9EDF9B0FBD81}" type="parTrans" cxnId="{3AC1158D-8DA8-444D-A532-8C1B28EEF604}">
      <dgm:prSet/>
      <dgm:spPr/>
      <dgm:t>
        <a:bodyPr/>
        <a:lstStyle/>
        <a:p>
          <a:endParaRPr lang="it-IT"/>
        </a:p>
      </dgm:t>
    </dgm:pt>
    <dgm:pt modelId="{EBCCE4D8-8AC6-42FE-B6E7-5AC93071F1D1}" type="sibTrans" cxnId="{3AC1158D-8DA8-444D-A532-8C1B28EEF604}">
      <dgm:prSet/>
      <dgm:spPr/>
      <dgm:t>
        <a:bodyPr/>
        <a:lstStyle/>
        <a:p>
          <a:endParaRPr lang="it-IT"/>
        </a:p>
      </dgm:t>
    </dgm:pt>
    <dgm:pt modelId="{ACAC87E7-EBB0-4816-A45A-C8000386C34D}">
      <dgm:prSet phldrT="[Testo]"/>
      <dgm:spPr/>
      <dgm:t>
        <a:bodyPr/>
        <a:lstStyle/>
        <a:p>
          <a:r>
            <a:rPr lang="it-IT" dirty="0"/>
            <a:t>COMPONENTE 7</a:t>
          </a:r>
        </a:p>
      </dgm:t>
    </dgm:pt>
    <dgm:pt modelId="{4DE14670-D085-4D67-A45F-A993A5489313}" type="parTrans" cxnId="{DA364CBE-6494-4667-AE13-DAB9178C3B73}">
      <dgm:prSet/>
      <dgm:spPr/>
      <dgm:t>
        <a:bodyPr/>
        <a:lstStyle/>
        <a:p>
          <a:endParaRPr lang="it-IT"/>
        </a:p>
      </dgm:t>
    </dgm:pt>
    <dgm:pt modelId="{82A107CC-BB5F-49E2-A064-365F29EE9678}" type="sibTrans" cxnId="{DA364CBE-6494-4667-AE13-DAB9178C3B73}">
      <dgm:prSet/>
      <dgm:spPr/>
      <dgm:t>
        <a:bodyPr/>
        <a:lstStyle/>
        <a:p>
          <a:endParaRPr lang="it-IT"/>
        </a:p>
      </dgm:t>
    </dgm:pt>
    <dgm:pt modelId="{B3B3072C-7385-4D7F-9B85-78D0B8F3F8A1}">
      <dgm:prSet phldrT="[Testo]"/>
      <dgm:spPr/>
      <dgm:t>
        <a:bodyPr/>
        <a:lstStyle/>
        <a:p>
          <a:r>
            <a:rPr lang="it-IT" dirty="0"/>
            <a:t>COMPONENTE 8</a:t>
          </a:r>
        </a:p>
      </dgm:t>
    </dgm:pt>
    <dgm:pt modelId="{5B63F94C-FC76-462B-BCFE-6A787B8F8F17}" type="parTrans" cxnId="{99705D40-516F-4898-B1AF-0167C97C5544}">
      <dgm:prSet/>
      <dgm:spPr/>
      <dgm:t>
        <a:bodyPr/>
        <a:lstStyle/>
        <a:p>
          <a:endParaRPr lang="it-IT"/>
        </a:p>
      </dgm:t>
    </dgm:pt>
    <dgm:pt modelId="{E9E99B9B-58FD-40B4-A939-5423B476A982}" type="sibTrans" cxnId="{99705D40-516F-4898-B1AF-0167C97C5544}">
      <dgm:prSet/>
      <dgm:spPr/>
      <dgm:t>
        <a:bodyPr/>
        <a:lstStyle/>
        <a:p>
          <a:endParaRPr lang="it-IT"/>
        </a:p>
      </dgm:t>
    </dgm:pt>
    <dgm:pt modelId="{A78FF03F-193A-467E-AC35-EE7E98664EE0}" type="pres">
      <dgm:prSet presAssocID="{B31D4A6A-01D8-484F-8BF5-1733FF583A8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B1E53E5-C565-4E9A-B09A-CFDAB435AE56}" type="pres">
      <dgm:prSet presAssocID="{AAEB0893-6EB9-4037-A4F9-34D497885275}" presName="hierRoot1" presStyleCnt="0">
        <dgm:presLayoutVars>
          <dgm:hierBranch val="init"/>
        </dgm:presLayoutVars>
      </dgm:prSet>
      <dgm:spPr/>
    </dgm:pt>
    <dgm:pt modelId="{85465ED0-6EC2-4BEA-AF28-27DBD4906542}" type="pres">
      <dgm:prSet presAssocID="{AAEB0893-6EB9-4037-A4F9-34D497885275}" presName="rootComposite1" presStyleCnt="0"/>
      <dgm:spPr/>
    </dgm:pt>
    <dgm:pt modelId="{0F3B02EE-6C27-41BF-A172-2594EB9C2180}" type="pres">
      <dgm:prSet presAssocID="{AAEB0893-6EB9-4037-A4F9-34D497885275}" presName="rootText1" presStyleLbl="node0" presStyleIdx="0" presStyleCnt="1" custScaleX="183666">
        <dgm:presLayoutVars>
          <dgm:chPref val="3"/>
        </dgm:presLayoutVars>
      </dgm:prSet>
      <dgm:spPr/>
    </dgm:pt>
    <dgm:pt modelId="{84341FC3-E460-45DA-A5C4-7B527125A1A6}" type="pres">
      <dgm:prSet presAssocID="{AAEB0893-6EB9-4037-A4F9-34D497885275}" presName="rootConnector1" presStyleLbl="node1" presStyleIdx="0" presStyleCnt="0"/>
      <dgm:spPr/>
    </dgm:pt>
    <dgm:pt modelId="{F76612DA-F60C-4897-8F3A-9D5E72483697}" type="pres">
      <dgm:prSet presAssocID="{AAEB0893-6EB9-4037-A4F9-34D497885275}" presName="hierChild2" presStyleCnt="0"/>
      <dgm:spPr/>
    </dgm:pt>
    <dgm:pt modelId="{D3CF063D-A8CA-4B3E-996E-A4F1C7919AA5}" type="pres">
      <dgm:prSet presAssocID="{92310E75-3EFE-4E3D-8347-E193A03736E3}" presName="Name37" presStyleLbl="parChTrans1D2" presStyleIdx="0" presStyleCnt="9"/>
      <dgm:spPr/>
    </dgm:pt>
    <dgm:pt modelId="{FFB4B666-918B-42F1-B30F-63B2C3BADE54}" type="pres">
      <dgm:prSet presAssocID="{380F0AD6-2A27-4CFE-92D2-AB2A0052D26F}" presName="hierRoot2" presStyleCnt="0">
        <dgm:presLayoutVars>
          <dgm:hierBranch val="init"/>
        </dgm:presLayoutVars>
      </dgm:prSet>
      <dgm:spPr/>
    </dgm:pt>
    <dgm:pt modelId="{D2D4A31D-5C80-4145-9A19-E56F3B280F83}" type="pres">
      <dgm:prSet presAssocID="{380F0AD6-2A27-4CFE-92D2-AB2A0052D26F}" presName="rootComposite" presStyleCnt="0"/>
      <dgm:spPr/>
    </dgm:pt>
    <dgm:pt modelId="{93BB0757-1FE6-4096-9BF1-332BFD2E5D34}" type="pres">
      <dgm:prSet presAssocID="{380F0AD6-2A27-4CFE-92D2-AB2A0052D26F}" presName="rootText" presStyleLbl="node2" presStyleIdx="0" presStyleCnt="8">
        <dgm:presLayoutVars>
          <dgm:chPref val="3"/>
        </dgm:presLayoutVars>
      </dgm:prSet>
      <dgm:spPr/>
    </dgm:pt>
    <dgm:pt modelId="{E439BC86-37E8-403C-89DB-897AB2405252}" type="pres">
      <dgm:prSet presAssocID="{380F0AD6-2A27-4CFE-92D2-AB2A0052D26F}" presName="rootConnector" presStyleLbl="node2" presStyleIdx="0" presStyleCnt="8"/>
      <dgm:spPr/>
    </dgm:pt>
    <dgm:pt modelId="{B7B73C85-4B40-4819-B577-C80F86DC3775}" type="pres">
      <dgm:prSet presAssocID="{380F0AD6-2A27-4CFE-92D2-AB2A0052D26F}" presName="hierChild4" presStyleCnt="0"/>
      <dgm:spPr/>
    </dgm:pt>
    <dgm:pt modelId="{A4791A6D-0FF7-4246-BA50-4D4885A661AD}" type="pres">
      <dgm:prSet presAssocID="{380F0AD6-2A27-4CFE-92D2-AB2A0052D26F}" presName="hierChild5" presStyleCnt="0"/>
      <dgm:spPr/>
    </dgm:pt>
    <dgm:pt modelId="{59DF781F-50F2-4166-B43E-B278560A6504}" type="pres">
      <dgm:prSet presAssocID="{9CEC1BD4-F04B-4537-B4F9-E0A76ACACF67}" presName="Name37" presStyleLbl="parChTrans1D2" presStyleIdx="1" presStyleCnt="9"/>
      <dgm:spPr/>
    </dgm:pt>
    <dgm:pt modelId="{5DFC3CC0-6A76-49D1-925E-C57BA2E28343}" type="pres">
      <dgm:prSet presAssocID="{D6E00011-E080-4165-9D5A-53793C1FBE99}" presName="hierRoot2" presStyleCnt="0">
        <dgm:presLayoutVars>
          <dgm:hierBranch val="init"/>
        </dgm:presLayoutVars>
      </dgm:prSet>
      <dgm:spPr/>
    </dgm:pt>
    <dgm:pt modelId="{01C552C1-9950-4A05-A433-E4F2035E4D22}" type="pres">
      <dgm:prSet presAssocID="{D6E00011-E080-4165-9D5A-53793C1FBE99}" presName="rootComposite" presStyleCnt="0"/>
      <dgm:spPr/>
    </dgm:pt>
    <dgm:pt modelId="{78223627-6864-4EBD-A2AD-F9944B9C289A}" type="pres">
      <dgm:prSet presAssocID="{D6E00011-E080-4165-9D5A-53793C1FBE99}" presName="rootText" presStyleLbl="node2" presStyleIdx="1" presStyleCnt="8">
        <dgm:presLayoutVars>
          <dgm:chPref val="3"/>
        </dgm:presLayoutVars>
      </dgm:prSet>
      <dgm:spPr/>
    </dgm:pt>
    <dgm:pt modelId="{BA4DEBD6-D10C-458D-9FE3-C42F32B6FE0F}" type="pres">
      <dgm:prSet presAssocID="{D6E00011-E080-4165-9D5A-53793C1FBE99}" presName="rootConnector" presStyleLbl="node2" presStyleIdx="1" presStyleCnt="8"/>
      <dgm:spPr/>
    </dgm:pt>
    <dgm:pt modelId="{B4446D55-F87C-4886-9D10-6DD07BF2FF09}" type="pres">
      <dgm:prSet presAssocID="{D6E00011-E080-4165-9D5A-53793C1FBE99}" presName="hierChild4" presStyleCnt="0"/>
      <dgm:spPr/>
    </dgm:pt>
    <dgm:pt modelId="{9D446A03-D048-426D-8BBA-9738C797745D}" type="pres">
      <dgm:prSet presAssocID="{D6E00011-E080-4165-9D5A-53793C1FBE99}" presName="hierChild5" presStyleCnt="0"/>
      <dgm:spPr/>
    </dgm:pt>
    <dgm:pt modelId="{0FB000BB-376C-40D0-9915-481A292D4FB1}" type="pres">
      <dgm:prSet presAssocID="{E0EEEFF5-3641-4CFC-95FE-9EA77828B5D1}" presName="Name37" presStyleLbl="parChTrans1D2" presStyleIdx="2" presStyleCnt="9"/>
      <dgm:spPr/>
    </dgm:pt>
    <dgm:pt modelId="{51E29D03-EC8B-4FF4-9451-FE59D1E0AF6B}" type="pres">
      <dgm:prSet presAssocID="{386DC8A0-16CF-431E-B9A5-0B79D14C97DC}" presName="hierRoot2" presStyleCnt="0">
        <dgm:presLayoutVars>
          <dgm:hierBranch val="init"/>
        </dgm:presLayoutVars>
      </dgm:prSet>
      <dgm:spPr/>
    </dgm:pt>
    <dgm:pt modelId="{2EF2ED68-8E4B-446F-A653-C110FD4F2FC2}" type="pres">
      <dgm:prSet presAssocID="{386DC8A0-16CF-431E-B9A5-0B79D14C97DC}" presName="rootComposite" presStyleCnt="0"/>
      <dgm:spPr/>
    </dgm:pt>
    <dgm:pt modelId="{610E82EE-DE4C-4B7E-8D3F-0F2E57EC705D}" type="pres">
      <dgm:prSet presAssocID="{386DC8A0-16CF-431E-B9A5-0B79D14C97DC}" presName="rootText" presStyleLbl="node2" presStyleIdx="2" presStyleCnt="8">
        <dgm:presLayoutVars>
          <dgm:chPref val="3"/>
        </dgm:presLayoutVars>
      </dgm:prSet>
      <dgm:spPr/>
    </dgm:pt>
    <dgm:pt modelId="{2CCE6765-DD2E-47E5-B108-44202975C0AF}" type="pres">
      <dgm:prSet presAssocID="{386DC8A0-16CF-431E-B9A5-0B79D14C97DC}" presName="rootConnector" presStyleLbl="node2" presStyleIdx="2" presStyleCnt="8"/>
      <dgm:spPr/>
    </dgm:pt>
    <dgm:pt modelId="{4CE6C96E-27D9-4E1F-B2F7-4E6CFA7DA398}" type="pres">
      <dgm:prSet presAssocID="{386DC8A0-16CF-431E-B9A5-0B79D14C97DC}" presName="hierChild4" presStyleCnt="0"/>
      <dgm:spPr/>
    </dgm:pt>
    <dgm:pt modelId="{400194C1-AE2E-4F76-AB7D-F8056205CF45}" type="pres">
      <dgm:prSet presAssocID="{386DC8A0-16CF-431E-B9A5-0B79D14C97DC}" presName="hierChild5" presStyleCnt="0"/>
      <dgm:spPr/>
    </dgm:pt>
    <dgm:pt modelId="{E321942A-F1DF-412E-BB03-2BD8D223E916}" type="pres">
      <dgm:prSet presAssocID="{87A444B9-314B-4BF1-92E6-70DB8E700B6D}" presName="Name37" presStyleLbl="parChTrans1D2" presStyleIdx="3" presStyleCnt="9"/>
      <dgm:spPr/>
    </dgm:pt>
    <dgm:pt modelId="{D3372F0A-2C97-451E-A4D5-4EEDD93B8323}" type="pres">
      <dgm:prSet presAssocID="{48C4232A-AFE0-49D7-AA89-927D6BCA5B7C}" presName="hierRoot2" presStyleCnt="0">
        <dgm:presLayoutVars>
          <dgm:hierBranch val="init"/>
        </dgm:presLayoutVars>
      </dgm:prSet>
      <dgm:spPr/>
    </dgm:pt>
    <dgm:pt modelId="{B0939E00-05AF-4F4A-9930-45C0E4BB363B}" type="pres">
      <dgm:prSet presAssocID="{48C4232A-AFE0-49D7-AA89-927D6BCA5B7C}" presName="rootComposite" presStyleCnt="0"/>
      <dgm:spPr/>
    </dgm:pt>
    <dgm:pt modelId="{55391450-DA75-4EA2-981C-167009ECC685}" type="pres">
      <dgm:prSet presAssocID="{48C4232A-AFE0-49D7-AA89-927D6BCA5B7C}" presName="rootText" presStyleLbl="node2" presStyleIdx="3" presStyleCnt="8">
        <dgm:presLayoutVars>
          <dgm:chPref val="3"/>
        </dgm:presLayoutVars>
      </dgm:prSet>
      <dgm:spPr/>
    </dgm:pt>
    <dgm:pt modelId="{F18BB2F8-1F3D-417B-88F1-0358B75CC931}" type="pres">
      <dgm:prSet presAssocID="{48C4232A-AFE0-49D7-AA89-927D6BCA5B7C}" presName="rootConnector" presStyleLbl="node2" presStyleIdx="3" presStyleCnt="8"/>
      <dgm:spPr/>
    </dgm:pt>
    <dgm:pt modelId="{AF7A724E-9D1E-4ADB-A974-E968ACC28AB7}" type="pres">
      <dgm:prSet presAssocID="{48C4232A-AFE0-49D7-AA89-927D6BCA5B7C}" presName="hierChild4" presStyleCnt="0"/>
      <dgm:spPr/>
    </dgm:pt>
    <dgm:pt modelId="{EED8D1D6-A542-4F51-8444-DF7CF95FF66B}" type="pres">
      <dgm:prSet presAssocID="{48C4232A-AFE0-49D7-AA89-927D6BCA5B7C}" presName="hierChild5" presStyleCnt="0"/>
      <dgm:spPr/>
    </dgm:pt>
    <dgm:pt modelId="{C364EA25-5A7C-41F2-8BDD-124B94A817DC}" type="pres">
      <dgm:prSet presAssocID="{375A3730-0885-4092-A705-71812DB5CA2A}" presName="Name37" presStyleLbl="parChTrans1D2" presStyleIdx="4" presStyleCnt="9"/>
      <dgm:spPr/>
    </dgm:pt>
    <dgm:pt modelId="{D0FF63BB-0B08-4FFB-BB8E-711AD7055122}" type="pres">
      <dgm:prSet presAssocID="{61CD6875-41A0-4225-8419-661638EDCB3C}" presName="hierRoot2" presStyleCnt="0">
        <dgm:presLayoutVars>
          <dgm:hierBranch val="init"/>
        </dgm:presLayoutVars>
      </dgm:prSet>
      <dgm:spPr/>
    </dgm:pt>
    <dgm:pt modelId="{F5D2C2AB-C1C4-47E7-B9B8-A373F0DC28A8}" type="pres">
      <dgm:prSet presAssocID="{61CD6875-41A0-4225-8419-661638EDCB3C}" presName="rootComposite" presStyleCnt="0"/>
      <dgm:spPr/>
    </dgm:pt>
    <dgm:pt modelId="{9F6C8C1B-085A-4CBB-94CD-B78E8F15DE6A}" type="pres">
      <dgm:prSet presAssocID="{61CD6875-41A0-4225-8419-661638EDCB3C}" presName="rootText" presStyleLbl="node2" presStyleIdx="4" presStyleCnt="8">
        <dgm:presLayoutVars>
          <dgm:chPref val="3"/>
        </dgm:presLayoutVars>
      </dgm:prSet>
      <dgm:spPr/>
    </dgm:pt>
    <dgm:pt modelId="{F71659A7-668D-4F85-BA6B-86EA66CB05A5}" type="pres">
      <dgm:prSet presAssocID="{61CD6875-41A0-4225-8419-661638EDCB3C}" presName="rootConnector" presStyleLbl="node2" presStyleIdx="4" presStyleCnt="8"/>
      <dgm:spPr/>
    </dgm:pt>
    <dgm:pt modelId="{8DA8DB76-486C-4162-A728-F35E23CF5168}" type="pres">
      <dgm:prSet presAssocID="{61CD6875-41A0-4225-8419-661638EDCB3C}" presName="hierChild4" presStyleCnt="0"/>
      <dgm:spPr/>
    </dgm:pt>
    <dgm:pt modelId="{AE2FA24B-BF57-4766-AE68-1FDB60CD5B3A}" type="pres">
      <dgm:prSet presAssocID="{61CD6875-41A0-4225-8419-661638EDCB3C}" presName="hierChild5" presStyleCnt="0"/>
      <dgm:spPr/>
    </dgm:pt>
    <dgm:pt modelId="{F1C4CD94-FBC2-4C31-A0A2-130946B5D5C5}" type="pres">
      <dgm:prSet presAssocID="{7F50E020-DE31-4184-ABD8-9EDF9B0FBD81}" presName="Name37" presStyleLbl="parChTrans1D2" presStyleIdx="5" presStyleCnt="9"/>
      <dgm:spPr/>
    </dgm:pt>
    <dgm:pt modelId="{8DB5EA4F-03A3-4FAC-8F99-D04141BC93A5}" type="pres">
      <dgm:prSet presAssocID="{B2AFF287-3938-4717-84CF-6CB9DDA0AC25}" presName="hierRoot2" presStyleCnt="0">
        <dgm:presLayoutVars>
          <dgm:hierBranch val="init"/>
        </dgm:presLayoutVars>
      </dgm:prSet>
      <dgm:spPr/>
    </dgm:pt>
    <dgm:pt modelId="{869449E4-3D99-47EB-87F3-8BEB1B679536}" type="pres">
      <dgm:prSet presAssocID="{B2AFF287-3938-4717-84CF-6CB9DDA0AC25}" presName="rootComposite" presStyleCnt="0"/>
      <dgm:spPr/>
    </dgm:pt>
    <dgm:pt modelId="{A596012F-5625-4A58-A5F3-D1D3C5DEB215}" type="pres">
      <dgm:prSet presAssocID="{B2AFF287-3938-4717-84CF-6CB9DDA0AC25}" presName="rootText" presStyleLbl="node2" presStyleIdx="5" presStyleCnt="8">
        <dgm:presLayoutVars>
          <dgm:chPref val="3"/>
        </dgm:presLayoutVars>
      </dgm:prSet>
      <dgm:spPr/>
    </dgm:pt>
    <dgm:pt modelId="{362646A5-E9D4-4A8C-AF35-98719F60E2DC}" type="pres">
      <dgm:prSet presAssocID="{B2AFF287-3938-4717-84CF-6CB9DDA0AC25}" presName="rootConnector" presStyleLbl="node2" presStyleIdx="5" presStyleCnt="8"/>
      <dgm:spPr/>
    </dgm:pt>
    <dgm:pt modelId="{1C128263-FC2A-44DA-826D-CE7EC5F1EDCD}" type="pres">
      <dgm:prSet presAssocID="{B2AFF287-3938-4717-84CF-6CB9DDA0AC25}" presName="hierChild4" presStyleCnt="0"/>
      <dgm:spPr/>
    </dgm:pt>
    <dgm:pt modelId="{B9709822-F6CA-4F9A-BF29-4D4C27A4A3E7}" type="pres">
      <dgm:prSet presAssocID="{B2AFF287-3938-4717-84CF-6CB9DDA0AC25}" presName="hierChild5" presStyleCnt="0"/>
      <dgm:spPr/>
    </dgm:pt>
    <dgm:pt modelId="{5A0E8EBD-466E-499D-B7B8-5918633F3EDA}" type="pres">
      <dgm:prSet presAssocID="{4DE14670-D085-4D67-A45F-A993A5489313}" presName="Name37" presStyleLbl="parChTrans1D2" presStyleIdx="6" presStyleCnt="9"/>
      <dgm:spPr/>
    </dgm:pt>
    <dgm:pt modelId="{EC5454C2-8396-4100-A97B-39F0B8F002B1}" type="pres">
      <dgm:prSet presAssocID="{ACAC87E7-EBB0-4816-A45A-C8000386C34D}" presName="hierRoot2" presStyleCnt="0">
        <dgm:presLayoutVars>
          <dgm:hierBranch val="init"/>
        </dgm:presLayoutVars>
      </dgm:prSet>
      <dgm:spPr/>
    </dgm:pt>
    <dgm:pt modelId="{8E731887-DF06-45DC-9FE2-792C7B2632AB}" type="pres">
      <dgm:prSet presAssocID="{ACAC87E7-EBB0-4816-A45A-C8000386C34D}" presName="rootComposite" presStyleCnt="0"/>
      <dgm:spPr/>
    </dgm:pt>
    <dgm:pt modelId="{23CDB098-D036-417E-B60F-717A3C099C09}" type="pres">
      <dgm:prSet presAssocID="{ACAC87E7-EBB0-4816-A45A-C8000386C34D}" presName="rootText" presStyleLbl="node2" presStyleIdx="6" presStyleCnt="8">
        <dgm:presLayoutVars>
          <dgm:chPref val="3"/>
        </dgm:presLayoutVars>
      </dgm:prSet>
      <dgm:spPr/>
    </dgm:pt>
    <dgm:pt modelId="{3F2759D6-9014-4BE8-B8A5-FBF744C6422C}" type="pres">
      <dgm:prSet presAssocID="{ACAC87E7-EBB0-4816-A45A-C8000386C34D}" presName="rootConnector" presStyleLbl="node2" presStyleIdx="6" presStyleCnt="8"/>
      <dgm:spPr/>
    </dgm:pt>
    <dgm:pt modelId="{4DBF823E-76DF-4831-B6DE-A429803BD582}" type="pres">
      <dgm:prSet presAssocID="{ACAC87E7-EBB0-4816-A45A-C8000386C34D}" presName="hierChild4" presStyleCnt="0"/>
      <dgm:spPr/>
    </dgm:pt>
    <dgm:pt modelId="{F86F3355-FCE3-489C-8698-205A854DE163}" type="pres">
      <dgm:prSet presAssocID="{ACAC87E7-EBB0-4816-A45A-C8000386C34D}" presName="hierChild5" presStyleCnt="0"/>
      <dgm:spPr/>
    </dgm:pt>
    <dgm:pt modelId="{4BB2C59B-DF9B-461B-9437-4B8D6E46F34B}" type="pres">
      <dgm:prSet presAssocID="{5B63F94C-FC76-462B-BCFE-6A787B8F8F17}" presName="Name37" presStyleLbl="parChTrans1D2" presStyleIdx="7" presStyleCnt="9"/>
      <dgm:spPr/>
    </dgm:pt>
    <dgm:pt modelId="{AF40A414-EB4B-4E5B-AE61-32245A70A8B9}" type="pres">
      <dgm:prSet presAssocID="{B3B3072C-7385-4D7F-9B85-78D0B8F3F8A1}" presName="hierRoot2" presStyleCnt="0">
        <dgm:presLayoutVars>
          <dgm:hierBranch val="init"/>
        </dgm:presLayoutVars>
      </dgm:prSet>
      <dgm:spPr/>
    </dgm:pt>
    <dgm:pt modelId="{85BF51CC-EF6A-4DE1-86A8-D525D7ECD17F}" type="pres">
      <dgm:prSet presAssocID="{B3B3072C-7385-4D7F-9B85-78D0B8F3F8A1}" presName="rootComposite" presStyleCnt="0"/>
      <dgm:spPr/>
    </dgm:pt>
    <dgm:pt modelId="{72226D3E-9BBF-4F18-B956-5F325BC97D92}" type="pres">
      <dgm:prSet presAssocID="{B3B3072C-7385-4D7F-9B85-78D0B8F3F8A1}" presName="rootText" presStyleLbl="node2" presStyleIdx="7" presStyleCnt="8">
        <dgm:presLayoutVars>
          <dgm:chPref val="3"/>
        </dgm:presLayoutVars>
      </dgm:prSet>
      <dgm:spPr/>
    </dgm:pt>
    <dgm:pt modelId="{8AF22042-91E4-4FF1-B3EA-E4CD42CAA792}" type="pres">
      <dgm:prSet presAssocID="{B3B3072C-7385-4D7F-9B85-78D0B8F3F8A1}" presName="rootConnector" presStyleLbl="node2" presStyleIdx="7" presStyleCnt="8"/>
      <dgm:spPr/>
    </dgm:pt>
    <dgm:pt modelId="{F95059D4-58CA-4D6B-B3F9-696C8A458528}" type="pres">
      <dgm:prSet presAssocID="{B3B3072C-7385-4D7F-9B85-78D0B8F3F8A1}" presName="hierChild4" presStyleCnt="0"/>
      <dgm:spPr/>
    </dgm:pt>
    <dgm:pt modelId="{1E519354-FBE6-4E3F-9FEF-6D0910750935}" type="pres">
      <dgm:prSet presAssocID="{B3B3072C-7385-4D7F-9B85-78D0B8F3F8A1}" presName="hierChild5" presStyleCnt="0"/>
      <dgm:spPr/>
    </dgm:pt>
    <dgm:pt modelId="{76E7216D-B2F7-47FD-A5A7-5317CA424282}" type="pres">
      <dgm:prSet presAssocID="{AAEB0893-6EB9-4037-A4F9-34D497885275}" presName="hierChild3" presStyleCnt="0"/>
      <dgm:spPr/>
    </dgm:pt>
    <dgm:pt modelId="{7F6BE671-7855-4E6F-BD6C-A0C7A0773B17}" type="pres">
      <dgm:prSet presAssocID="{942535FA-812B-4B3A-98C9-3C717A8D0CC9}" presName="Name111" presStyleLbl="parChTrans1D2" presStyleIdx="8" presStyleCnt="9"/>
      <dgm:spPr/>
    </dgm:pt>
    <dgm:pt modelId="{02B4CFAE-D47A-4F49-B3B3-91F470D17FF3}" type="pres">
      <dgm:prSet presAssocID="{559A7A43-A731-40A9-AA14-F8763A67D067}" presName="hierRoot3" presStyleCnt="0">
        <dgm:presLayoutVars>
          <dgm:hierBranch val="init"/>
        </dgm:presLayoutVars>
      </dgm:prSet>
      <dgm:spPr/>
    </dgm:pt>
    <dgm:pt modelId="{94DA930C-7C22-4410-9229-3A40A30BB17E}" type="pres">
      <dgm:prSet presAssocID="{559A7A43-A731-40A9-AA14-F8763A67D067}" presName="rootComposite3" presStyleCnt="0"/>
      <dgm:spPr/>
    </dgm:pt>
    <dgm:pt modelId="{E9C03404-3C46-4C82-9B6B-D964CB2E37AE}" type="pres">
      <dgm:prSet presAssocID="{559A7A43-A731-40A9-AA14-F8763A67D067}" presName="rootText3" presStyleLbl="asst1" presStyleIdx="0" presStyleCnt="1" custScaleX="174624">
        <dgm:presLayoutVars>
          <dgm:chPref val="3"/>
        </dgm:presLayoutVars>
      </dgm:prSet>
      <dgm:spPr/>
    </dgm:pt>
    <dgm:pt modelId="{E30D6118-9033-434A-AE2C-BF4D091E0F77}" type="pres">
      <dgm:prSet presAssocID="{559A7A43-A731-40A9-AA14-F8763A67D067}" presName="rootConnector3" presStyleLbl="asst1" presStyleIdx="0" presStyleCnt="1"/>
      <dgm:spPr/>
    </dgm:pt>
    <dgm:pt modelId="{AB27982F-C9F5-4790-AE6D-B1B2837C54D3}" type="pres">
      <dgm:prSet presAssocID="{559A7A43-A731-40A9-AA14-F8763A67D067}" presName="hierChild6" presStyleCnt="0"/>
      <dgm:spPr/>
    </dgm:pt>
    <dgm:pt modelId="{D16CF559-8E73-4023-B785-941724CBAFBF}" type="pres">
      <dgm:prSet presAssocID="{559A7A43-A731-40A9-AA14-F8763A67D067}" presName="hierChild7" presStyleCnt="0"/>
      <dgm:spPr/>
    </dgm:pt>
  </dgm:ptLst>
  <dgm:cxnLst>
    <dgm:cxn modelId="{FCDA9304-2BFE-4C0F-8F4B-A792D4BF5F11}" srcId="{AAEB0893-6EB9-4037-A4F9-34D497885275}" destId="{559A7A43-A731-40A9-AA14-F8763A67D067}" srcOrd="0" destOrd="0" parTransId="{942535FA-812B-4B3A-98C9-3C717A8D0CC9}" sibTransId="{95592C21-8716-49F2-92E7-832C7B00EBEF}"/>
    <dgm:cxn modelId="{B619FF09-809A-40D9-AFD7-151AC73BE80A}" type="presOf" srcId="{ACAC87E7-EBB0-4816-A45A-C8000386C34D}" destId="{23CDB098-D036-417E-B60F-717A3C099C09}" srcOrd="0" destOrd="0" presId="urn:microsoft.com/office/officeart/2005/8/layout/orgChart1"/>
    <dgm:cxn modelId="{4019D810-19F4-45FD-B555-EE2F670B605B}" type="presOf" srcId="{ACAC87E7-EBB0-4816-A45A-C8000386C34D}" destId="{3F2759D6-9014-4BE8-B8A5-FBF744C6422C}" srcOrd="1" destOrd="0" presId="urn:microsoft.com/office/officeart/2005/8/layout/orgChart1"/>
    <dgm:cxn modelId="{35C70324-8D73-4B16-BCF4-EB7E84B08936}" type="presOf" srcId="{559A7A43-A731-40A9-AA14-F8763A67D067}" destId="{E30D6118-9033-434A-AE2C-BF4D091E0F77}" srcOrd="1" destOrd="0" presId="urn:microsoft.com/office/officeart/2005/8/layout/orgChart1"/>
    <dgm:cxn modelId="{175D2927-5625-42B5-82BB-581C1B0E9273}" type="presOf" srcId="{4DE14670-D085-4D67-A45F-A993A5489313}" destId="{5A0E8EBD-466E-499D-B7B8-5918633F3EDA}" srcOrd="0" destOrd="0" presId="urn:microsoft.com/office/officeart/2005/8/layout/orgChart1"/>
    <dgm:cxn modelId="{D3B6D431-08DF-4D1C-923B-4DF210A56DFD}" type="presOf" srcId="{48C4232A-AFE0-49D7-AA89-927D6BCA5B7C}" destId="{F18BB2F8-1F3D-417B-88F1-0358B75CC931}" srcOrd="1" destOrd="0" presId="urn:microsoft.com/office/officeart/2005/8/layout/orgChart1"/>
    <dgm:cxn modelId="{CED37132-E099-4988-BEF4-E2F55395EE23}" type="presOf" srcId="{48C4232A-AFE0-49D7-AA89-927D6BCA5B7C}" destId="{55391450-DA75-4EA2-981C-167009ECC685}" srcOrd="0" destOrd="0" presId="urn:microsoft.com/office/officeart/2005/8/layout/orgChart1"/>
    <dgm:cxn modelId="{5E053B3C-8B97-4DD1-9B1C-830568FBB8F4}" srcId="{AAEB0893-6EB9-4037-A4F9-34D497885275}" destId="{61CD6875-41A0-4225-8419-661638EDCB3C}" srcOrd="5" destOrd="0" parTransId="{375A3730-0885-4092-A705-71812DB5CA2A}" sibTransId="{73D5B7A7-273D-4E16-BE71-BA97A6687F40}"/>
    <dgm:cxn modelId="{99705D40-516F-4898-B1AF-0167C97C5544}" srcId="{AAEB0893-6EB9-4037-A4F9-34D497885275}" destId="{B3B3072C-7385-4D7F-9B85-78D0B8F3F8A1}" srcOrd="8" destOrd="0" parTransId="{5B63F94C-FC76-462B-BCFE-6A787B8F8F17}" sibTransId="{E9E99B9B-58FD-40B4-A939-5423B476A982}"/>
    <dgm:cxn modelId="{892EDB5B-E026-42B8-A3AD-8EDF63C41803}" type="presOf" srcId="{87A444B9-314B-4BF1-92E6-70DB8E700B6D}" destId="{E321942A-F1DF-412E-BB03-2BD8D223E916}" srcOrd="0" destOrd="0" presId="urn:microsoft.com/office/officeart/2005/8/layout/orgChart1"/>
    <dgm:cxn modelId="{5CD96564-62DA-4671-8BA5-8DF10116CF16}" srcId="{B31D4A6A-01D8-484F-8BF5-1733FF583A86}" destId="{AAEB0893-6EB9-4037-A4F9-34D497885275}" srcOrd="0" destOrd="0" parTransId="{E72A8822-0083-4FB7-A440-A3FFDCCD9E45}" sibTransId="{40CB453E-5268-498A-9C9C-3127C9FF8B82}"/>
    <dgm:cxn modelId="{C9108147-39AB-4EB1-8E29-C14F7E5D22B7}" srcId="{AAEB0893-6EB9-4037-A4F9-34D497885275}" destId="{380F0AD6-2A27-4CFE-92D2-AB2A0052D26F}" srcOrd="1" destOrd="0" parTransId="{92310E75-3EFE-4E3D-8347-E193A03736E3}" sibTransId="{D06884E0-DBA1-469F-AF02-626AD8B851FC}"/>
    <dgm:cxn modelId="{4AC60649-C6BE-4387-BD31-3570472B69E6}" type="presOf" srcId="{AAEB0893-6EB9-4037-A4F9-34D497885275}" destId="{0F3B02EE-6C27-41BF-A172-2594EB9C2180}" srcOrd="0" destOrd="0" presId="urn:microsoft.com/office/officeart/2005/8/layout/orgChart1"/>
    <dgm:cxn modelId="{02217D6C-ED42-42C5-B6A6-F08B072CE90D}" srcId="{AAEB0893-6EB9-4037-A4F9-34D497885275}" destId="{48C4232A-AFE0-49D7-AA89-927D6BCA5B7C}" srcOrd="4" destOrd="0" parTransId="{87A444B9-314B-4BF1-92E6-70DB8E700B6D}" sibTransId="{83B7BE01-6A0D-4DE7-824F-ADB9C23D9BC9}"/>
    <dgm:cxn modelId="{0D25036D-E500-4B2C-88E0-94FBC0048248}" srcId="{AAEB0893-6EB9-4037-A4F9-34D497885275}" destId="{386DC8A0-16CF-431E-B9A5-0B79D14C97DC}" srcOrd="3" destOrd="0" parTransId="{E0EEEFF5-3641-4CFC-95FE-9EA77828B5D1}" sibTransId="{6BA2414B-4BCA-4C18-8071-EC6C464C8C6D}"/>
    <dgm:cxn modelId="{ED5EA16F-C632-4B5E-96A6-AEE1B231CA3B}" type="presOf" srcId="{D6E00011-E080-4165-9D5A-53793C1FBE99}" destId="{78223627-6864-4EBD-A2AD-F9944B9C289A}" srcOrd="0" destOrd="0" presId="urn:microsoft.com/office/officeart/2005/8/layout/orgChart1"/>
    <dgm:cxn modelId="{A3D07C73-D10B-47BE-95A8-61DBBFF24CCF}" type="presOf" srcId="{AAEB0893-6EB9-4037-A4F9-34D497885275}" destId="{84341FC3-E460-45DA-A5C4-7B527125A1A6}" srcOrd="1" destOrd="0" presId="urn:microsoft.com/office/officeart/2005/8/layout/orgChart1"/>
    <dgm:cxn modelId="{EF5B6274-256E-4F51-9CAF-FB72C64967D4}" type="presOf" srcId="{D6E00011-E080-4165-9D5A-53793C1FBE99}" destId="{BA4DEBD6-D10C-458D-9FE3-C42F32B6FE0F}" srcOrd="1" destOrd="0" presId="urn:microsoft.com/office/officeart/2005/8/layout/orgChart1"/>
    <dgm:cxn modelId="{8E690655-43E7-41B5-943F-C3283E223F89}" type="presOf" srcId="{9CEC1BD4-F04B-4537-B4F9-E0A76ACACF67}" destId="{59DF781F-50F2-4166-B43E-B278560A6504}" srcOrd="0" destOrd="0" presId="urn:microsoft.com/office/officeart/2005/8/layout/orgChart1"/>
    <dgm:cxn modelId="{B54F9E79-473E-4F62-A49E-FA982274052E}" type="presOf" srcId="{380F0AD6-2A27-4CFE-92D2-AB2A0052D26F}" destId="{93BB0757-1FE6-4096-9BF1-332BFD2E5D34}" srcOrd="0" destOrd="0" presId="urn:microsoft.com/office/officeart/2005/8/layout/orgChart1"/>
    <dgm:cxn modelId="{1445C679-616B-4037-BCFB-83778E828675}" type="presOf" srcId="{375A3730-0885-4092-A705-71812DB5CA2A}" destId="{C364EA25-5A7C-41F2-8BDD-124B94A817DC}" srcOrd="0" destOrd="0" presId="urn:microsoft.com/office/officeart/2005/8/layout/orgChart1"/>
    <dgm:cxn modelId="{9191BD7B-8CFA-4010-BB12-24390023405E}" type="presOf" srcId="{B2AFF287-3938-4717-84CF-6CB9DDA0AC25}" destId="{A596012F-5625-4A58-A5F3-D1D3C5DEB215}" srcOrd="0" destOrd="0" presId="urn:microsoft.com/office/officeart/2005/8/layout/orgChart1"/>
    <dgm:cxn modelId="{9DF9067C-3594-4391-8B89-9E0DB1F5322D}" srcId="{AAEB0893-6EB9-4037-A4F9-34D497885275}" destId="{D6E00011-E080-4165-9D5A-53793C1FBE99}" srcOrd="2" destOrd="0" parTransId="{9CEC1BD4-F04B-4537-B4F9-E0A76ACACF67}" sibTransId="{1DEBEB1B-CE73-4B8F-BA2F-959E588A1737}"/>
    <dgm:cxn modelId="{CD939F82-97EC-4E1A-BF82-758BF13D6A89}" type="presOf" srcId="{559A7A43-A731-40A9-AA14-F8763A67D067}" destId="{E9C03404-3C46-4C82-9B6B-D964CB2E37AE}" srcOrd="0" destOrd="0" presId="urn:microsoft.com/office/officeart/2005/8/layout/orgChart1"/>
    <dgm:cxn modelId="{084EB089-0154-4142-88B7-D72BC52FD421}" type="presOf" srcId="{942535FA-812B-4B3A-98C9-3C717A8D0CC9}" destId="{7F6BE671-7855-4E6F-BD6C-A0C7A0773B17}" srcOrd="0" destOrd="0" presId="urn:microsoft.com/office/officeart/2005/8/layout/orgChart1"/>
    <dgm:cxn modelId="{3AC1158D-8DA8-444D-A532-8C1B28EEF604}" srcId="{AAEB0893-6EB9-4037-A4F9-34D497885275}" destId="{B2AFF287-3938-4717-84CF-6CB9DDA0AC25}" srcOrd="6" destOrd="0" parTransId="{7F50E020-DE31-4184-ABD8-9EDF9B0FBD81}" sibTransId="{EBCCE4D8-8AC6-42FE-B6E7-5AC93071F1D1}"/>
    <dgm:cxn modelId="{B3D1A092-AE6C-4917-9D2A-65CABC3EFAD2}" type="presOf" srcId="{B31D4A6A-01D8-484F-8BF5-1733FF583A86}" destId="{A78FF03F-193A-467E-AC35-EE7E98664EE0}" srcOrd="0" destOrd="0" presId="urn:microsoft.com/office/officeart/2005/8/layout/orgChart1"/>
    <dgm:cxn modelId="{D42A4896-BC1F-4491-B58C-1B09FE921831}" type="presOf" srcId="{5B63F94C-FC76-462B-BCFE-6A787B8F8F17}" destId="{4BB2C59B-DF9B-461B-9437-4B8D6E46F34B}" srcOrd="0" destOrd="0" presId="urn:microsoft.com/office/officeart/2005/8/layout/orgChart1"/>
    <dgm:cxn modelId="{64122C99-D954-4047-A453-77AF4D8E16A8}" type="presOf" srcId="{380F0AD6-2A27-4CFE-92D2-AB2A0052D26F}" destId="{E439BC86-37E8-403C-89DB-897AB2405252}" srcOrd="1" destOrd="0" presId="urn:microsoft.com/office/officeart/2005/8/layout/orgChart1"/>
    <dgm:cxn modelId="{D0D492A0-3A4E-426E-B0BD-BA87FA759208}" type="presOf" srcId="{B2AFF287-3938-4717-84CF-6CB9DDA0AC25}" destId="{362646A5-E9D4-4A8C-AF35-98719F60E2DC}" srcOrd="1" destOrd="0" presId="urn:microsoft.com/office/officeart/2005/8/layout/orgChart1"/>
    <dgm:cxn modelId="{79258CA8-554D-4662-B251-6FCD66B78C37}" type="presOf" srcId="{61CD6875-41A0-4225-8419-661638EDCB3C}" destId="{F71659A7-668D-4F85-BA6B-86EA66CB05A5}" srcOrd="1" destOrd="0" presId="urn:microsoft.com/office/officeart/2005/8/layout/orgChart1"/>
    <dgm:cxn modelId="{AA6E61AC-033A-4F52-9DDE-A9421FB1A3B8}" type="presOf" srcId="{B3B3072C-7385-4D7F-9B85-78D0B8F3F8A1}" destId="{8AF22042-91E4-4FF1-B3EA-E4CD42CAA792}" srcOrd="1" destOrd="0" presId="urn:microsoft.com/office/officeart/2005/8/layout/orgChart1"/>
    <dgm:cxn modelId="{9C22DCB4-66DD-4114-860F-370E235EF987}" type="presOf" srcId="{B3B3072C-7385-4D7F-9B85-78D0B8F3F8A1}" destId="{72226D3E-9BBF-4F18-B956-5F325BC97D92}" srcOrd="0" destOrd="0" presId="urn:microsoft.com/office/officeart/2005/8/layout/orgChart1"/>
    <dgm:cxn modelId="{B0402ABD-BF7C-4575-942B-37E82A8DB240}" type="presOf" srcId="{61CD6875-41A0-4225-8419-661638EDCB3C}" destId="{9F6C8C1B-085A-4CBB-94CD-B78E8F15DE6A}" srcOrd="0" destOrd="0" presId="urn:microsoft.com/office/officeart/2005/8/layout/orgChart1"/>
    <dgm:cxn modelId="{DA364CBE-6494-4667-AE13-DAB9178C3B73}" srcId="{AAEB0893-6EB9-4037-A4F9-34D497885275}" destId="{ACAC87E7-EBB0-4816-A45A-C8000386C34D}" srcOrd="7" destOrd="0" parTransId="{4DE14670-D085-4D67-A45F-A993A5489313}" sibTransId="{82A107CC-BB5F-49E2-A064-365F29EE9678}"/>
    <dgm:cxn modelId="{DA5048C6-0F05-4839-BC2F-09ACFFBDC094}" type="presOf" srcId="{E0EEEFF5-3641-4CFC-95FE-9EA77828B5D1}" destId="{0FB000BB-376C-40D0-9915-481A292D4FB1}" srcOrd="0" destOrd="0" presId="urn:microsoft.com/office/officeart/2005/8/layout/orgChart1"/>
    <dgm:cxn modelId="{BB07B0F0-5E5D-438D-9E40-D04A2941E30E}" type="presOf" srcId="{386DC8A0-16CF-431E-B9A5-0B79D14C97DC}" destId="{2CCE6765-DD2E-47E5-B108-44202975C0AF}" srcOrd="1" destOrd="0" presId="urn:microsoft.com/office/officeart/2005/8/layout/orgChart1"/>
    <dgm:cxn modelId="{8CA27AF6-044B-4995-9210-57CCA8EC7491}" type="presOf" srcId="{386DC8A0-16CF-431E-B9A5-0B79D14C97DC}" destId="{610E82EE-DE4C-4B7E-8D3F-0F2E57EC705D}" srcOrd="0" destOrd="0" presId="urn:microsoft.com/office/officeart/2005/8/layout/orgChart1"/>
    <dgm:cxn modelId="{0ED391FC-1B9B-4678-BDED-5B694C3182A1}" type="presOf" srcId="{7F50E020-DE31-4184-ABD8-9EDF9B0FBD81}" destId="{F1C4CD94-FBC2-4C31-A0A2-130946B5D5C5}" srcOrd="0" destOrd="0" presId="urn:microsoft.com/office/officeart/2005/8/layout/orgChart1"/>
    <dgm:cxn modelId="{789C49FF-6C61-43B4-ADC0-DE9B2C818A4E}" type="presOf" srcId="{92310E75-3EFE-4E3D-8347-E193A03736E3}" destId="{D3CF063D-A8CA-4B3E-996E-A4F1C7919AA5}" srcOrd="0" destOrd="0" presId="urn:microsoft.com/office/officeart/2005/8/layout/orgChart1"/>
    <dgm:cxn modelId="{69AC5C3A-0A04-4715-8F8A-39E61586B30B}" type="presParOf" srcId="{A78FF03F-193A-467E-AC35-EE7E98664EE0}" destId="{AB1E53E5-C565-4E9A-B09A-CFDAB435AE56}" srcOrd="0" destOrd="0" presId="urn:microsoft.com/office/officeart/2005/8/layout/orgChart1"/>
    <dgm:cxn modelId="{1B4A61BB-6320-495D-A38C-CED5FCBEADCB}" type="presParOf" srcId="{AB1E53E5-C565-4E9A-B09A-CFDAB435AE56}" destId="{85465ED0-6EC2-4BEA-AF28-27DBD4906542}" srcOrd="0" destOrd="0" presId="urn:microsoft.com/office/officeart/2005/8/layout/orgChart1"/>
    <dgm:cxn modelId="{AEA08EB2-35C6-45A9-BBF4-76957B991918}" type="presParOf" srcId="{85465ED0-6EC2-4BEA-AF28-27DBD4906542}" destId="{0F3B02EE-6C27-41BF-A172-2594EB9C2180}" srcOrd="0" destOrd="0" presId="urn:microsoft.com/office/officeart/2005/8/layout/orgChart1"/>
    <dgm:cxn modelId="{EE2D82F7-89C1-4A55-9634-A6459D2E16AD}" type="presParOf" srcId="{85465ED0-6EC2-4BEA-AF28-27DBD4906542}" destId="{84341FC3-E460-45DA-A5C4-7B527125A1A6}" srcOrd="1" destOrd="0" presId="urn:microsoft.com/office/officeart/2005/8/layout/orgChart1"/>
    <dgm:cxn modelId="{97AA5181-93A5-4AA0-AAA1-AE7C971D9886}" type="presParOf" srcId="{AB1E53E5-C565-4E9A-B09A-CFDAB435AE56}" destId="{F76612DA-F60C-4897-8F3A-9D5E72483697}" srcOrd="1" destOrd="0" presId="urn:microsoft.com/office/officeart/2005/8/layout/orgChart1"/>
    <dgm:cxn modelId="{518CCC46-EADF-49AA-907A-17107B2CFAA9}" type="presParOf" srcId="{F76612DA-F60C-4897-8F3A-9D5E72483697}" destId="{D3CF063D-A8CA-4B3E-996E-A4F1C7919AA5}" srcOrd="0" destOrd="0" presId="urn:microsoft.com/office/officeart/2005/8/layout/orgChart1"/>
    <dgm:cxn modelId="{E5AAB147-8A03-45B1-BBFC-7B6A078473D6}" type="presParOf" srcId="{F76612DA-F60C-4897-8F3A-9D5E72483697}" destId="{FFB4B666-918B-42F1-B30F-63B2C3BADE54}" srcOrd="1" destOrd="0" presId="urn:microsoft.com/office/officeart/2005/8/layout/orgChart1"/>
    <dgm:cxn modelId="{6711DAAF-BA3A-4B03-9246-F48587CBAF4D}" type="presParOf" srcId="{FFB4B666-918B-42F1-B30F-63B2C3BADE54}" destId="{D2D4A31D-5C80-4145-9A19-E56F3B280F83}" srcOrd="0" destOrd="0" presId="urn:microsoft.com/office/officeart/2005/8/layout/orgChart1"/>
    <dgm:cxn modelId="{AA64834A-ABEB-441F-8056-6B5F683B1C5C}" type="presParOf" srcId="{D2D4A31D-5C80-4145-9A19-E56F3B280F83}" destId="{93BB0757-1FE6-4096-9BF1-332BFD2E5D34}" srcOrd="0" destOrd="0" presId="urn:microsoft.com/office/officeart/2005/8/layout/orgChart1"/>
    <dgm:cxn modelId="{90980B70-3DA6-4668-B15E-3193CC526ABC}" type="presParOf" srcId="{D2D4A31D-5C80-4145-9A19-E56F3B280F83}" destId="{E439BC86-37E8-403C-89DB-897AB2405252}" srcOrd="1" destOrd="0" presId="urn:microsoft.com/office/officeart/2005/8/layout/orgChart1"/>
    <dgm:cxn modelId="{44E9B073-3389-4C27-A2A2-2322FD3E8230}" type="presParOf" srcId="{FFB4B666-918B-42F1-B30F-63B2C3BADE54}" destId="{B7B73C85-4B40-4819-B577-C80F86DC3775}" srcOrd="1" destOrd="0" presId="urn:microsoft.com/office/officeart/2005/8/layout/orgChart1"/>
    <dgm:cxn modelId="{EBB06434-92A3-4769-B853-F235755EC686}" type="presParOf" srcId="{FFB4B666-918B-42F1-B30F-63B2C3BADE54}" destId="{A4791A6D-0FF7-4246-BA50-4D4885A661AD}" srcOrd="2" destOrd="0" presId="urn:microsoft.com/office/officeart/2005/8/layout/orgChart1"/>
    <dgm:cxn modelId="{EC96BE20-4310-46AB-9D63-7C5523786AFB}" type="presParOf" srcId="{F76612DA-F60C-4897-8F3A-9D5E72483697}" destId="{59DF781F-50F2-4166-B43E-B278560A6504}" srcOrd="2" destOrd="0" presId="urn:microsoft.com/office/officeart/2005/8/layout/orgChart1"/>
    <dgm:cxn modelId="{269F7678-B854-4A78-B7E9-74F325C8EAE5}" type="presParOf" srcId="{F76612DA-F60C-4897-8F3A-9D5E72483697}" destId="{5DFC3CC0-6A76-49D1-925E-C57BA2E28343}" srcOrd="3" destOrd="0" presId="urn:microsoft.com/office/officeart/2005/8/layout/orgChart1"/>
    <dgm:cxn modelId="{3DA71CA5-75C2-4833-8F41-95F217C68E5A}" type="presParOf" srcId="{5DFC3CC0-6A76-49D1-925E-C57BA2E28343}" destId="{01C552C1-9950-4A05-A433-E4F2035E4D22}" srcOrd="0" destOrd="0" presId="urn:microsoft.com/office/officeart/2005/8/layout/orgChart1"/>
    <dgm:cxn modelId="{B959A9EB-39AB-4F14-848F-5CC862D098E7}" type="presParOf" srcId="{01C552C1-9950-4A05-A433-E4F2035E4D22}" destId="{78223627-6864-4EBD-A2AD-F9944B9C289A}" srcOrd="0" destOrd="0" presId="urn:microsoft.com/office/officeart/2005/8/layout/orgChart1"/>
    <dgm:cxn modelId="{7DECB30C-372C-4747-BE2F-8049839B5CB9}" type="presParOf" srcId="{01C552C1-9950-4A05-A433-E4F2035E4D22}" destId="{BA4DEBD6-D10C-458D-9FE3-C42F32B6FE0F}" srcOrd="1" destOrd="0" presId="urn:microsoft.com/office/officeart/2005/8/layout/orgChart1"/>
    <dgm:cxn modelId="{AA8C86F9-3FB0-410C-B614-805D6A997B93}" type="presParOf" srcId="{5DFC3CC0-6A76-49D1-925E-C57BA2E28343}" destId="{B4446D55-F87C-4886-9D10-6DD07BF2FF09}" srcOrd="1" destOrd="0" presId="urn:microsoft.com/office/officeart/2005/8/layout/orgChart1"/>
    <dgm:cxn modelId="{85AB3DFD-8B3F-4CCC-AEEB-A13E000F501F}" type="presParOf" srcId="{5DFC3CC0-6A76-49D1-925E-C57BA2E28343}" destId="{9D446A03-D048-426D-8BBA-9738C797745D}" srcOrd="2" destOrd="0" presId="urn:microsoft.com/office/officeart/2005/8/layout/orgChart1"/>
    <dgm:cxn modelId="{5D027BBA-4DA0-40A2-8A5D-52E432F76451}" type="presParOf" srcId="{F76612DA-F60C-4897-8F3A-9D5E72483697}" destId="{0FB000BB-376C-40D0-9915-481A292D4FB1}" srcOrd="4" destOrd="0" presId="urn:microsoft.com/office/officeart/2005/8/layout/orgChart1"/>
    <dgm:cxn modelId="{8F54AD4E-291B-4250-BDCC-A5439D08CD4A}" type="presParOf" srcId="{F76612DA-F60C-4897-8F3A-9D5E72483697}" destId="{51E29D03-EC8B-4FF4-9451-FE59D1E0AF6B}" srcOrd="5" destOrd="0" presId="urn:microsoft.com/office/officeart/2005/8/layout/orgChart1"/>
    <dgm:cxn modelId="{867A0957-CA81-4E16-8984-D157CFBC65FB}" type="presParOf" srcId="{51E29D03-EC8B-4FF4-9451-FE59D1E0AF6B}" destId="{2EF2ED68-8E4B-446F-A653-C110FD4F2FC2}" srcOrd="0" destOrd="0" presId="urn:microsoft.com/office/officeart/2005/8/layout/orgChart1"/>
    <dgm:cxn modelId="{7F7151A9-2F36-42F5-B869-940CF210D95F}" type="presParOf" srcId="{2EF2ED68-8E4B-446F-A653-C110FD4F2FC2}" destId="{610E82EE-DE4C-4B7E-8D3F-0F2E57EC705D}" srcOrd="0" destOrd="0" presId="urn:microsoft.com/office/officeart/2005/8/layout/orgChart1"/>
    <dgm:cxn modelId="{6CE9896D-4CD2-48EF-B421-6D431464E37D}" type="presParOf" srcId="{2EF2ED68-8E4B-446F-A653-C110FD4F2FC2}" destId="{2CCE6765-DD2E-47E5-B108-44202975C0AF}" srcOrd="1" destOrd="0" presId="urn:microsoft.com/office/officeart/2005/8/layout/orgChart1"/>
    <dgm:cxn modelId="{694642D1-BD13-46C8-A3C9-9D911AE30FB6}" type="presParOf" srcId="{51E29D03-EC8B-4FF4-9451-FE59D1E0AF6B}" destId="{4CE6C96E-27D9-4E1F-B2F7-4E6CFA7DA398}" srcOrd="1" destOrd="0" presId="urn:microsoft.com/office/officeart/2005/8/layout/orgChart1"/>
    <dgm:cxn modelId="{D17FF9DA-06A6-4D0A-A82E-78C1C466AC1C}" type="presParOf" srcId="{51E29D03-EC8B-4FF4-9451-FE59D1E0AF6B}" destId="{400194C1-AE2E-4F76-AB7D-F8056205CF45}" srcOrd="2" destOrd="0" presId="urn:microsoft.com/office/officeart/2005/8/layout/orgChart1"/>
    <dgm:cxn modelId="{215CE47F-2D65-4126-8624-FE1C1035646D}" type="presParOf" srcId="{F76612DA-F60C-4897-8F3A-9D5E72483697}" destId="{E321942A-F1DF-412E-BB03-2BD8D223E916}" srcOrd="6" destOrd="0" presId="urn:microsoft.com/office/officeart/2005/8/layout/orgChart1"/>
    <dgm:cxn modelId="{E5ACDE7C-D0EE-4894-AEF3-9423E74E1D95}" type="presParOf" srcId="{F76612DA-F60C-4897-8F3A-9D5E72483697}" destId="{D3372F0A-2C97-451E-A4D5-4EEDD93B8323}" srcOrd="7" destOrd="0" presId="urn:microsoft.com/office/officeart/2005/8/layout/orgChart1"/>
    <dgm:cxn modelId="{321858EE-5659-40D9-A806-EBFDBF7ABF26}" type="presParOf" srcId="{D3372F0A-2C97-451E-A4D5-4EEDD93B8323}" destId="{B0939E00-05AF-4F4A-9930-45C0E4BB363B}" srcOrd="0" destOrd="0" presId="urn:microsoft.com/office/officeart/2005/8/layout/orgChart1"/>
    <dgm:cxn modelId="{D5AE40EB-C422-4B6D-990E-ED5B35366021}" type="presParOf" srcId="{B0939E00-05AF-4F4A-9930-45C0E4BB363B}" destId="{55391450-DA75-4EA2-981C-167009ECC685}" srcOrd="0" destOrd="0" presId="urn:microsoft.com/office/officeart/2005/8/layout/orgChart1"/>
    <dgm:cxn modelId="{5555D994-A548-4705-9A8E-BF1A0F8C9CA4}" type="presParOf" srcId="{B0939E00-05AF-4F4A-9930-45C0E4BB363B}" destId="{F18BB2F8-1F3D-417B-88F1-0358B75CC931}" srcOrd="1" destOrd="0" presId="urn:microsoft.com/office/officeart/2005/8/layout/orgChart1"/>
    <dgm:cxn modelId="{585C72B0-7473-411D-BA8F-F13BCD39AD11}" type="presParOf" srcId="{D3372F0A-2C97-451E-A4D5-4EEDD93B8323}" destId="{AF7A724E-9D1E-4ADB-A974-E968ACC28AB7}" srcOrd="1" destOrd="0" presId="urn:microsoft.com/office/officeart/2005/8/layout/orgChart1"/>
    <dgm:cxn modelId="{CC4637CA-9B5E-4849-9A6A-79AE0F97D10C}" type="presParOf" srcId="{D3372F0A-2C97-451E-A4D5-4EEDD93B8323}" destId="{EED8D1D6-A542-4F51-8444-DF7CF95FF66B}" srcOrd="2" destOrd="0" presId="urn:microsoft.com/office/officeart/2005/8/layout/orgChart1"/>
    <dgm:cxn modelId="{93293FCD-E8B9-4BB0-96DA-B524DB90D837}" type="presParOf" srcId="{F76612DA-F60C-4897-8F3A-9D5E72483697}" destId="{C364EA25-5A7C-41F2-8BDD-124B94A817DC}" srcOrd="8" destOrd="0" presId="urn:microsoft.com/office/officeart/2005/8/layout/orgChart1"/>
    <dgm:cxn modelId="{14525E08-EDC0-41E0-BED5-F3E93D076EE3}" type="presParOf" srcId="{F76612DA-F60C-4897-8F3A-9D5E72483697}" destId="{D0FF63BB-0B08-4FFB-BB8E-711AD7055122}" srcOrd="9" destOrd="0" presId="urn:microsoft.com/office/officeart/2005/8/layout/orgChart1"/>
    <dgm:cxn modelId="{1A8CF7BE-26FF-4459-AD51-93151ED84586}" type="presParOf" srcId="{D0FF63BB-0B08-4FFB-BB8E-711AD7055122}" destId="{F5D2C2AB-C1C4-47E7-B9B8-A373F0DC28A8}" srcOrd="0" destOrd="0" presId="urn:microsoft.com/office/officeart/2005/8/layout/orgChart1"/>
    <dgm:cxn modelId="{7CB8CC40-2B46-40ED-81A5-78A679D80EC4}" type="presParOf" srcId="{F5D2C2AB-C1C4-47E7-B9B8-A373F0DC28A8}" destId="{9F6C8C1B-085A-4CBB-94CD-B78E8F15DE6A}" srcOrd="0" destOrd="0" presId="urn:microsoft.com/office/officeart/2005/8/layout/orgChart1"/>
    <dgm:cxn modelId="{4A9D8A72-01EE-448F-BC57-DE558AC03CD7}" type="presParOf" srcId="{F5D2C2AB-C1C4-47E7-B9B8-A373F0DC28A8}" destId="{F71659A7-668D-4F85-BA6B-86EA66CB05A5}" srcOrd="1" destOrd="0" presId="urn:microsoft.com/office/officeart/2005/8/layout/orgChart1"/>
    <dgm:cxn modelId="{1C38BDC6-5F13-4023-BCCD-5BAE814F77E2}" type="presParOf" srcId="{D0FF63BB-0B08-4FFB-BB8E-711AD7055122}" destId="{8DA8DB76-486C-4162-A728-F35E23CF5168}" srcOrd="1" destOrd="0" presId="urn:microsoft.com/office/officeart/2005/8/layout/orgChart1"/>
    <dgm:cxn modelId="{E6E5E422-5D28-4634-A5C3-F20FCC1DA06B}" type="presParOf" srcId="{D0FF63BB-0B08-4FFB-BB8E-711AD7055122}" destId="{AE2FA24B-BF57-4766-AE68-1FDB60CD5B3A}" srcOrd="2" destOrd="0" presId="urn:microsoft.com/office/officeart/2005/8/layout/orgChart1"/>
    <dgm:cxn modelId="{E936875F-B8BA-4E54-AE8E-2EE2E95D19FA}" type="presParOf" srcId="{F76612DA-F60C-4897-8F3A-9D5E72483697}" destId="{F1C4CD94-FBC2-4C31-A0A2-130946B5D5C5}" srcOrd="10" destOrd="0" presId="urn:microsoft.com/office/officeart/2005/8/layout/orgChart1"/>
    <dgm:cxn modelId="{09D53D78-A911-4E41-B272-45348D1AFFDA}" type="presParOf" srcId="{F76612DA-F60C-4897-8F3A-9D5E72483697}" destId="{8DB5EA4F-03A3-4FAC-8F99-D04141BC93A5}" srcOrd="11" destOrd="0" presId="urn:microsoft.com/office/officeart/2005/8/layout/orgChart1"/>
    <dgm:cxn modelId="{286F9709-67C6-423C-878C-FD3906293141}" type="presParOf" srcId="{8DB5EA4F-03A3-4FAC-8F99-D04141BC93A5}" destId="{869449E4-3D99-47EB-87F3-8BEB1B679536}" srcOrd="0" destOrd="0" presId="urn:microsoft.com/office/officeart/2005/8/layout/orgChart1"/>
    <dgm:cxn modelId="{03286EB6-F43F-4C56-A3D8-B8A8BF44300A}" type="presParOf" srcId="{869449E4-3D99-47EB-87F3-8BEB1B679536}" destId="{A596012F-5625-4A58-A5F3-D1D3C5DEB215}" srcOrd="0" destOrd="0" presId="urn:microsoft.com/office/officeart/2005/8/layout/orgChart1"/>
    <dgm:cxn modelId="{EB9B833B-08D6-4614-90D5-9FA602A7EBBF}" type="presParOf" srcId="{869449E4-3D99-47EB-87F3-8BEB1B679536}" destId="{362646A5-E9D4-4A8C-AF35-98719F60E2DC}" srcOrd="1" destOrd="0" presId="urn:microsoft.com/office/officeart/2005/8/layout/orgChart1"/>
    <dgm:cxn modelId="{2ADC3F2E-A874-4444-ACB0-1C9F633D7A5D}" type="presParOf" srcId="{8DB5EA4F-03A3-4FAC-8F99-D04141BC93A5}" destId="{1C128263-FC2A-44DA-826D-CE7EC5F1EDCD}" srcOrd="1" destOrd="0" presId="urn:microsoft.com/office/officeart/2005/8/layout/orgChart1"/>
    <dgm:cxn modelId="{6327778F-1B7F-48B2-8A4C-02CFB9C3A153}" type="presParOf" srcId="{8DB5EA4F-03A3-4FAC-8F99-D04141BC93A5}" destId="{B9709822-F6CA-4F9A-BF29-4D4C27A4A3E7}" srcOrd="2" destOrd="0" presId="urn:microsoft.com/office/officeart/2005/8/layout/orgChart1"/>
    <dgm:cxn modelId="{9719AFFE-F870-4F36-BE3E-9E4EAFE6E6A7}" type="presParOf" srcId="{F76612DA-F60C-4897-8F3A-9D5E72483697}" destId="{5A0E8EBD-466E-499D-B7B8-5918633F3EDA}" srcOrd="12" destOrd="0" presId="urn:microsoft.com/office/officeart/2005/8/layout/orgChart1"/>
    <dgm:cxn modelId="{A3B5DA60-7C98-488B-A02B-D0DEDF221B57}" type="presParOf" srcId="{F76612DA-F60C-4897-8F3A-9D5E72483697}" destId="{EC5454C2-8396-4100-A97B-39F0B8F002B1}" srcOrd="13" destOrd="0" presId="urn:microsoft.com/office/officeart/2005/8/layout/orgChart1"/>
    <dgm:cxn modelId="{AD560A30-EC61-414D-A5C5-C03EF568BA6B}" type="presParOf" srcId="{EC5454C2-8396-4100-A97B-39F0B8F002B1}" destId="{8E731887-DF06-45DC-9FE2-792C7B2632AB}" srcOrd="0" destOrd="0" presId="urn:microsoft.com/office/officeart/2005/8/layout/orgChart1"/>
    <dgm:cxn modelId="{CFE6B15B-6D43-431E-AA50-6A1AD05FEEF8}" type="presParOf" srcId="{8E731887-DF06-45DC-9FE2-792C7B2632AB}" destId="{23CDB098-D036-417E-B60F-717A3C099C09}" srcOrd="0" destOrd="0" presId="urn:microsoft.com/office/officeart/2005/8/layout/orgChart1"/>
    <dgm:cxn modelId="{767BB49F-0E04-4180-A3FC-E983A0D3B8A5}" type="presParOf" srcId="{8E731887-DF06-45DC-9FE2-792C7B2632AB}" destId="{3F2759D6-9014-4BE8-B8A5-FBF744C6422C}" srcOrd="1" destOrd="0" presId="urn:microsoft.com/office/officeart/2005/8/layout/orgChart1"/>
    <dgm:cxn modelId="{3F5B4A52-25E4-4E50-9F70-65528AB27703}" type="presParOf" srcId="{EC5454C2-8396-4100-A97B-39F0B8F002B1}" destId="{4DBF823E-76DF-4831-B6DE-A429803BD582}" srcOrd="1" destOrd="0" presId="urn:microsoft.com/office/officeart/2005/8/layout/orgChart1"/>
    <dgm:cxn modelId="{8A0AADF6-75D0-45A2-9F92-ADA114389744}" type="presParOf" srcId="{EC5454C2-8396-4100-A97B-39F0B8F002B1}" destId="{F86F3355-FCE3-489C-8698-205A854DE163}" srcOrd="2" destOrd="0" presId="urn:microsoft.com/office/officeart/2005/8/layout/orgChart1"/>
    <dgm:cxn modelId="{8A1CF5C8-426C-47C4-9AD3-F9E31A2464C4}" type="presParOf" srcId="{F76612DA-F60C-4897-8F3A-9D5E72483697}" destId="{4BB2C59B-DF9B-461B-9437-4B8D6E46F34B}" srcOrd="14" destOrd="0" presId="urn:microsoft.com/office/officeart/2005/8/layout/orgChart1"/>
    <dgm:cxn modelId="{906040EA-F5C9-4D2F-BB94-4021BE557751}" type="presParOf" srcId="{F76612DA-F60C-4897-8F3A-9D5E72483697}" destId="{AF40A414-EB4B-4E5B-AE61-32245A70A8B9}" srcOrd="15" destOrd="0" presId="urn:microsoft.com/office/officeart/2005/8/layout/orgChart1"/>
    <dgm:cxn modelId="{534B7646-9E5D-4806-ADAD-1B87BD97EA1D}" type="presParOf" srcId="{AF40A414-EB4B-4E5B-AE61-32245A70A8B9}" destId="{85BF51CC-EF6A-4DE1-86A8-D525D7ECD17F}" srcOrd="0" destOrd="0" presId="urn:microsoft.com/office/officeart/2005/8/layout/orgChart1"/>
    <dgm:cxn modelId="{B09675C6-52B3-4E3E-A8BA-09A730FD98E7}" type="presParOf" srcId="{85BF51CC-EF6A-4DE1-86A8-D525D7ECD17F}" destId="{72226D3E-9BBF-4F18-B956-5F325BC97D92}" srcOrd="0" destOrd="0" presId="urn:microsoft.com/office/officeart/2005/8/layout/orgChart1"/>
    <dgm:cxn modelId="{D5ACD3B2-CCB3-4DB9-A698-0B2066C7E82E}" type="presParOf" srcId="{85BF51CC-EF6A-4DE1-86A8-D525D7ECD17F}" destId="{8AF22042-91E4-4FF1-B3EA-E4CD42CAA792}" srcOrd="1" destOrd="0" presId="urn:microsoft.com/office/officeart/2005/8/layout/orgChart1"/>
    <dgm:cxn modelId="{FF56ED61-6F35-4E2D-89FD-963DC8C0AA3A}" type="presParOf" srcId="{AF40A414-EB4B-4E5B-AE61-32245A70A8B9}" destId="{F95059D4-58CA-4D6B-B3F9-696C8A458528}" srcOrd="1" destOrd="0" presId="urn:microsoft.com/office/officeart/2005/8/layout/orgChart1"/>
    <dgm:cxn modelId="{6A0A0ECB-6C62-45A2-A8FE-0ADCFF1C815E}" type="presParOf" srcId="{AF40A414-EB4B-4E5B-AE61-32245A70A8B9}" destId="{1E519354-FBE6-4E3F-9FEF-6D0910750935}" srcOrd="2" destOrd="0" presId="urn:microsoft.com/office/officeart/2005/8/layout/orgChart1"/>
    <dgm:cxn modelId="{15A1A83F-6964-45DA-AE99-07C3B45F79D7}" type="presParOf" srcId="{AB1E53E5-C565-4E9A-B09A-CFDAB435AE56}" destId="{76E7216D-B2F7-47FD-A5A7-5317CA424282}" srcOrd="2" destOrd="0" presId="urn:microsoft.com/office/officeart/2005/8/layout/orgChart1"/>
    <dgm:cxn modelId="{DD0B4513-3FF1-430D-ACA8-F3141ED77A22}" type="presParOf" srcId="{76E7216D-B2F7-47FD-A5A7-5317CA424282}" destId="{7F6BE671-7855-4E6F-BD6C-A0C7A0773B17}" srcOrd="0" destOrd="0" presId="urn:microsoft.com/office/officeart/2005/8/layout/orgChart1"/>
    <dgm:cxn modelId="{00E9C4F2-F640-49C0-9A38-1DF0D2485273}" type="presParOf" srcId="{76E7216D-B2F7-47FD-A5A7-5317CA424282}" destId="{02B4CFAE-D47A-4F49-B3B3-91F470D17FF3}" srcOrd="1" destOrd="0" presId="urn:microsoft.com/office/officeart/2005/8/layout/orgChart1"/>
    <dgm:cxn modelId="{5F18D6D4-6B4C-43F6-A526-F6254644AD88}" type="presParOf" srcId="{02B4CFAE-D47A-4F49-B3B3-91F470D17FF3}" destId="{94DA930C-7C22-4410-9229-3A40A30BB17E}" srcOrd="0" destOrd="0" presId="urn:microsoft.com/office/officeart/2005/8/layout/orgChart1"/>
    <dgm:cxn modelId="{7869FCD5-766D-4A05-9238-D775A546DBD0}" type="presParOf" srcId="{94DA930C-7C22-4410-9229-3A40A30BB17E}" destId="{E9C03404-3C46-4C82-9B6B-D964CB2E37AE}" srcOrd="0" destOrd="0" presId="urn:microsoft.com/office/officeart/2005/8/layout/orgChart1"/>
    <dgm:cxn modelId="{953D6D01-D6B5-4973-A713-3119C327FA93}" type="presParOf" srcId="{94DA930C-7C22-4410-9229-3A40A30BB17E}" destId="{E30D6118-9033-434A-AE2C-BF4D091E0F77}" srcOrd="1" destOrd="0" presId="urn:microsoft.com/office/officeart/2005/8/layout/orgChart1"/>
    <dgm:cxn modelId="{505BCF09-D7D4-4C4F-A35F-AE5C7FE83A95}" type="presParOf" srcId="{02B4CFAE-D47A-4F49-B3B3-91F470D17FF3}" destId="{AB27982F-C9F5-4790-AE6D-B1B2837C54D3}" srcOrd="1" destOrd="0" presId="urn:microsoft.com/office/officeart/2005/8/layout/orgChart1"/>
    <dgm:cxn modelId="{DFB557F1-6615-447B-866F-EFE116D7F727}" type="presParOf" srcId="{02B4CFAE-D47A-4F49-B3B3-91F470D17FF3}" destId="{D16CF559-8E73-4023-B785-941724CBAFB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1D4A6A-01D8-484F-8BF5-1733FF583A86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AAEB0893-6EB9-4037-A4F9-34D497885275}">
      <dgm:prSet phldrT="[Testo]" custT="1"/>
      <dgm:spPr/>
      <dgm:t>
        <a:bodyPr/>
        <a:lstStyle/>
        <a:p>
          <a:r>
            <a:rPr lang="it-IT" sz="1700" dirty="0"/>
            <a:t>COORDINATORE</a:t>
          </a:r>
          <a:endParaRPr lang="it-IT" sz="1700" i="1" dirty="0"/>
        </a:p>
      </dgm:t>
    </dgm:pt>
    <dgm:pt modelId="{E72A8822-0083-4FB7-A440-A3FFDCCD9E45}" type="parTrans" cxnId="{5CD96564-62DA-4671-8BA5-8DF10116CF16}">
      <dgm:prSet/>
      <dgm:spPr/>
      <dgm:t>
        <a:bodyPr/>
        <a:lstStyle/>
        <a:p>
          <a:endParaRPr lang="it-IT"/>
        </a:p>
      </dgm:t>
    </dgm:pt>
    <dgm:pt modelId="{40CB453E-5268-498A-9C9C-3127C9FF8B82}" type="sibTrans" cxnId="{5CD96564-62DA-4671-8BA5-8DF10116CF16}">
      <dgm:prSet/>
      <dgm:spPr/>
      <dgm:t>
        <a:bodyPr/>
        <a:lstStyle/>
        <a:p>
          <a:endParaRPr lang="it-IT"/>
        </a:p>
      </dgm:t>
    </dgm:pt>
    <dgm:pt modelId="{B6DF5E8D-12AF-4D18-937A-4AB3F3C09FF5}">
      <dgm:prSet custT="1"/>
      <dgm:spPr/>
      <dgm:t>
        <a:bodyPr/>
        <a:lstStyle/>
        <a:p>
          <a:r>
            <a:rPr lang="it-IT" sz="1400" dirty="0"/>
            <a:t>ESPERTO 1</a:t>
          </a:r>
        </a:p>
      </dgm:t>
    </dgm:pt>
    <dgm:pt modelId="{C14C4B65-1927-44E3-9517-7DCDE3DAA4D9}" type="parTrans" cxnId="{BE1D4716-E41A-477F-8914-9B4A1B100E5D}">
      <dgm:prSet/>
      <dgm:spPr/>
      <dgm:t>
        <a:bodyPr/>
        <a:lstStyle/>
        <a:p>
          <a:endParaRPr lang="it-IT"/>
        </a:p>
      </dgm:t>
    </dgm:pt>
    <dgm:pt modelId="{2557EE31-DC92-448D-B115-A48ED65EE808}" type="sibTrans" cxnId="{BE1D4716-E41A-477F-8914-9B4A1B100E5D}">
      <dgm:prSet/>
      <dgm:spPr/>
      <dgm:t>
        <a:bodyPr/>
        <a:lstStyle/>
        <a:p>
          <a:endParaRPr lang="it-IT"/>
        </a:p>
      </dgm:t>
    </dgm:pt>
    <dgm:pt modelId="{3574EE17-E1C3-4323-AFD5-3EF0CB9ECBF5}">
      <dgm:prSet custT="1"/>
      <dgm:spPr/>
      <dgm:t>
        <a:bodyPr/>
        <a:lstStyle/>
        <a:p>
          <a:r>
            <a:rPr lang="it-IT" sz="1400" dirty="0"/>
            <a:t>ESPERTO 2</a:t>
          </a:r>
        </a:p>
      </dgm:t>
    </dgm:pt>
    <dgm:pt modelId="{AB043D05-6BAB-4A6A-8BA3-BFEE14DD0741}" type="parTrans" cxnId="{0E1E7BA6-5D4E-4248-9C3B-9FB6243DA157}">
      <dgm:prSet/>
      <dgm:spPr/>
      <dgm:t>
        <a:bodyPr/>
        <a:lstStyle/>
        <a:p>
          <a:endParaRPr lang="it-IT"/>
        </a:p>
      </dgm:t>
    </dgm:pt>
    <dgm:pt modelId="{204E45AB-C275-4A67-92F7-0836C1C302B1}" type="sibTrans" cxnId="{0E1E7BA6-5D4E-4248-9C3B-9FB6243DA157}">
      <dgm:prSet/>
      <dgm:spPr/>
      <dgm:t>
        <a:bodyPr/>
        <a:lstStyle/>
        <a:p>
          <a:endParaRPr lang="it-IT"/>
        </a:p>
      </dgm:t>
    </dgm:pt>
    <dgm:pt modelId="{4E4F6B77-7490-4575-8AD1-5FE2F7B85B73}">
      <dgm:prSet custT="1"/>
      <dgm:spPr/>
      <dgm:t>
        <a:bodyPr/>
        <a:lstStyle/>
        <a:p>
          <a:r>
            <a:rPr lang="it-IT" sz="1400" b="1" dirty="0"/>
            <a:t>. . .</a:t>
          </a:r>
        </a:p>
      </dgm:t>
    </dgm:pt>
    <dgm:pt modelId="{2ECD4803-9A96-44C7-BB71-8A0300456D39}" type="parTrans" cxnId="{B2AB99E6-8946-42CC-971F-678F91B199C8}">
      <dgm:prSet/>
      <dgm:spPr/>
      <dgm:t>
        <a:bodyPr/>
        <a:lstStyle/>
        <a:p>
          <a:endParaRPr lang="it-IT"/>
        </a:p>
      </dgm:t>
    </dgm:pt>
    <dgm:pt modelId="{6F63BF9D-5B11-4FD7-B5CD-5D6E67DD61C0}" type="sibTrans" cxnId="{B2AB99E6-8946-42CC-971F-678F91B199C8}">
      <dgm:prSet/>
      <dgm:spPr/>
      <dgm:t>
        <a:bodyPr/>
        <a:lstStyle/>
        <a:p>
          <a:endParaRPr lang="it-IT"/>
        </a:p>
      </dgm:t>
    </dgm:pt>
    <dgm:pt modelId="{A78FF03F-193A-467E-AC35-EE7E98664EE0}" type="pres">
      <dgm:prSet presAssocID="{B31D4A6A-01D8-484F-8BF5-1733FF583A8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B1E53E5-C565-4E9A-B09A-CFDAB435AE56}" type="pres">
      <dgm:prSet presAssocID="{AAEB0893-6EB9-4037-A4F9-34D497885275}" presName="hierRoot1" presStyleCnt="0">
        <dgm:presLayoutVars>
          <dgm:hierBranch val="init"/>
        </dgm:presLayoutVars>
      </dgm:prSet>
      <dgm:spPr/>
    </dgm:pt>
    <dgm:pt modelId="{85465ED0-6EC2-4BEA-AF28-27DBD4906542}" type="pres">
      <dgm:prSet presAssocID="{AAEB0893-6EB9-4037-A4F9-34D497885275}" presName="rootComposite1" presStyleCnt="0"/>
      <dgm:spPr/>
    </dgm:pt>
    <dgm:pt modelId="{0F3B02EE-6C27-41BF-A172-2594EB9C2180}" type="pres">
      <dgm:prSet presAssocID="{AAEB0893-6EB9-4037-A4F9-34D497885275}" presName="rootText1" presStyleLbl="node0" presStyleIdx="0" presStyleCnt="1" custScaleX="149520" custScaleY="89183" custLinFactNeighborY="-13834">
        <dgm:presLayoutVars>
          <dgm:chPref val="3"/>
        </dgm:presLayoutVars>
      </dgm:prSet>
      <dgm:spPr/>
    </dgm:pt>
    <dgm:pt modelId="{84341FC3-E460-45DA-A5C4-7B527125A1A6}" type="pres">
      <dgm:prSet presAssocID="{AAEB0893-6EB9-4037-A4F9-34D497885275}" presName="rootConnector1" presStyleLbl="node1" presStyleIdx="0" presStyleCnt="0"/>
      <dgm:spPr/>
    </dgm:pt>
    <dgm:pt modelId="{F76612DA-F60C-4897-8F3A-9D5E72483697}" type="pres">
      <dgm:prSet presAssocID="{AAEB0893-6EB9-4037-A4F9-34D497885275}" presName="hierChild2" presStyleCnt="0"/>
      <dgm:spPr/>
    </dgm:pt>
    <dgm:pt modelId="{B88396EC-6677-476B-92C3-F416785AD7BD}" type="pres">
      <dgm:prSet presAssocID="{C14C4B65-1927-44E3-9517-7DCDE3DAA4D9}" presName="Name37" presStyleLbl="parChTrans1D2" presStyleIdx="0" presStyleCnt="3"/>
      <dgm:spPr/>
    </dgm:pt>
    <dgm:pt modelId="{4F87BF7D-9F81-4E13-B7CD-E7F767093489}" type="pres">
      <dgm:prSet presAssocID="{B6DF5E8D-12AF-4D18-937A-4AB3F3C09FF5}" presName="hierRoot2" presStyleCnt="0">
        <dgm:presLayoutVars>
          <dgm:hierBranch val="init"/>
        </dgm:presLayoutVars>
      </dgm:prSet>
      <dgm:spPr/>
    </dgm:pt>
    <dgm:pt modelId="{427122BF-2A76-4D78-9F92-29D23E9E111C}" type="pres">
      <dgm:prSet presAssocID="{B6DF5E8D-12AF-4D18-937A-4AB3F3C09FF5}" presName="rootComposite" presStyleCnt="0"/>
      <dgm:spPr/>
    </dgm:pt>
    <dgm:pt modelId="{D9920528-5492-41DD-858C-AF2F0DCF9F8A}" type="pres">
      <dgm:prSet presAssocID="{B6DF5E8D-12AF-4D18-937A-4AB3F3C09FF5}" presName="rootText" presStyleLbl="node2" presStyleIdx="0" presStyleCnt="3" custScaleX="111022" custScaleY="77132">
        <dgm:presLayoutVars>
          <dgm:chPref val="3"/>
        </dgm:presLayoutVars>
      </dgm:prSet>
      <dgm:spPr/>
    </dgm:pt>
    <dgm:pt modelId="{1875BDA5-C179-41B7-9429-914AA80EFB0D}" type="pres">
      <dgm:prSet presAssocID="{B6DF5E8D-12AF-4D18-937A-4AB3F3C09FF5}" presName="rootConnector" presStyleLbl="node2" presStyleIdx="0" presStyleCnt="3"/>
      <dgm:spPr/>
    </dgm:pt>
    <dgm:pt modelId="{C33335B5-F3BB-44CD-A3C3-1E2ED4219DFE}" type="pres">
      <dgm:prSet presAssocID="{B6DF5E8D-12AF-4D18-937A-4AB3F3C09FF5}" presName="hierChild4" presStyleCnt="0"/>
      <dgm:spPr/>
    </dgm:pt>
    <dgm:pt modelId="{F819B23C-34E4-4964-8992-1F78AAC6B6E8}" type="pres">
      <dgm:prSet presAssocID="{B6DF5E8D-12AF-4D18-937A-4AB3F3C09FF5}" presName="hierChild5" presStyleCnt="0"/>
      <dgm:spPr/>
    </dgm:pt>
    <dgm:pt modelId="{0C7AE92C-09D5-4628-8D46-E7F1AEA0F707}" type="pres">
      <dgm:prSet presAssocID="{AB043D05-6BAB-4A6A-8BA3-BFEE14DD0741}" presName="Name37" presStyleLbl="parChTrans1D2" presStyleIdx="1" presStyleCnt="3"/>
      <dgm:spPr/>
    </dgm:pt>
    <dgm:pt modelId="{8E10DDA8-F0A8-429B-8C81-2233A7D3605F}" type="pres">
      <dgm:prSet presAssocID="{3574EE17-E1C3-4323-AFD5-3EF0CB9ECBF5}" presName="hierRoot2" presStyleCnt="0">
        <dgm:presLayoutVars>
          <dgm:hierBranch val="init"/>
        </dgm:presLayoutVars>
      </dgm:prSet>
      <dgm:spPr/>
    </dgm:pt>
    <dgm:pt modelId="{B7243E08-7FC5-44AE-82F8-CE4EBD7923A4}" type="pres">
      <dgm:prSet presAssocID="{3574EE17-E1C3-4323-AFD5-3EF0CB9ECBF5}" presName="rootComposite" presStyleCnt="0"/>
      <dgm:spPr/>
    </dgm:pt>
    <dgm:pt modelId="{6E906A71-236E-442A-90B0-33C34CFA2943}" type="pres">
      <dgm:prSet presAssocID="{3574EE17-E1C3-4323-AFD5-3EF0CB9ECBF5}" presName="rootText" presStyleLbl="node2" presStyleIdx="1" presStyleCnt="3" custScaleX="111022" custScaleY="77132">
        <dgm:presLayoutVars>
          <dgm:chPref val="3"/>
        </dgm:presLayoutVars>
      </dgm:prSet>
      <dgm:spPr/>
    </dgm:pt>
    <dgm:pt modelId="{F62A5870-1675-4DC0-8F1C-0C1DCFFA3EC6}" type="pres">
      <dgm:prSet presAssocID="{3574EE17-E1C3-4323-AFD5-3EF0CB9ECBF5}" presName="rootConnector" presStyleLbl="node2" presStyleIdx="1" presStyleCnt="3"/>
      <dgm:spPr/>
    </dgm:pt>
    <dgm:pt modelId="{D0B06101-27CC-4A30-A0EC-63C2F62413CA}" type="pres">
      <dgm:prSet presAssocID="{3574EE17-E1C3-4323-AFD5-3EF0CB9ECBF5}" presName="hierChild4" presStyleCnt="0"/>
      <dgm:spPr/>
    </dgm:pt>
    <dgm:pt modelId="{9E0965D2-A5C6-48C4-B5F3-C3A67C264E2A}" type="pres">
      <dgm:prSet presAssocID="{3574EE17-E1C3-4323-AFD5-3EF0CB9ECBF5}" presName="hierChild5" presStyleCnt="0"/>
      <dgm:spPr/>
    </dgm:pt>
    <dgm:pt modelId="{468F3B5D-6356-49F1-9E11-FB5A54FF02BF}" type="pres">
      <dgm:prSet presAssocID="{2ECD4803-9A96-44C7-BB71-8A0300456D39}" presName="Name37" presStyleLbl="parChTrans1D2" presStyleIdx="2" presStyleCnt="3"/>
      <dgm:spPr/>
    </dgm:pt>
    <dgm:pt modelId="{02BA9A48-0ABD-4D62-96EB-F2EDEC30C70D}" type="pres">
      <dgm:prSet presAssocID="{4E4F6B77-7490-4575-8AD1-5FE2F7B85B73}" presName="hierRoot2" presStyleCnt="0">
        <dgm:presLayoutVars>
          <dgm:hierBranch val="init"/>
        </dgm:presLayoutVars>
      </dgm:prSet>
      <dgm:spPr/>
    </dgm:pt>
    <dgm:pt modelId="{1F68D173-DE40-4CA4-93D4-8E68CAE602E4}" type="pres">
      <dgm:prSet presAssocID="{4E4F6B77-7490-4575-8AD1-5FE2F7B85B73}" presName="rootComposite" presStyleCnt="0"/>
      <dgm:spPr/>
    </dgm:pt>
    <dgm:pt modelId="{EF3034B5-5663-4FA9-91F8-F986CBD054FA}" type="pres">
      <dgm:prSet presAssocID="{4E4F6B77-7490-4575-8AD1-5FE2F7B85B73}" presName="rootText" presStyleLbl="node2" presStyleIdx="2" presStyleCnt="3" custScaleX="111022" custScaleY="77132">
        <dgm:presLayoutVars>
          <dgm:chPref val="3"/>
        </dgm:presLayoutVars>
      </dgm:prSet>
      <dgm:spPr/>
    </dgm:pt>
    <dgm:pt modelId="{60E5A585-E1CD-42F6-9BD3-D6B99C5B3C93}" type="pres">
      <dgm:prSet presAssocID="{4E4F6B77-7490-4575-8AD1-5FE2F7B85B73}" presName="rootConnector" presStyleLbl="node2" presStyleIdx="2" presStyleCnt="3"/>
      <dgm:spPr/>
    </dgm:pt>
    <dgm:pt modelId="{79B345B1-340A-4A16-875F-0E795A59EDDA}" type="pres">
      <dgm:prSet presAssocID="{4E4F6B77-7490-4575-8AD1-5FE2F7B85B73}" presName="hierChild4" presStyleCnt="0"/>
      <dgm:spPr/>
    </dgm:pt>
    <dgm:pt modelId="{66B12FCB-4289-4F2F-A8D5-C0105EEEED91}" type="pres">
      <dgm:prSet presAssocID="{4E4F6B77-7490-4575-8AD1-5FE2F7B85B73}" presName="hierChild5" presStyleCnt="0"/>
      <dgm:spPr/>
    </dgm:pt>
    <dgm:pt modelId="{76E7216D-B2F7-47FD-A5A7-5317CA424282}" type="pres">
      <dgm:prSet presAssocID="{AAEB0893-6EB9-4037-A4F9-34D497885275}" presName="hierChild3" presStyleCnt="0"/>
      <dgm:spPr/>
    </dgm:pt>
  </dgm:ptLst>
  <dgm:cxnLst>
    <dgm:cxn modelId="{2AF0270E-4942-474A-8818-95807C1BA718}" type="presOf" srcId="{3574EE17-E1C3-4323-AFD5-3EF0CB9ECBF5}" destId="{6E906A71-236E-442A-90B0-33C34CFA2943}" srcOrd="0" destOrd="0" presId="urn:microsoft.com/office/officeart/2005/8/layout/orgChart1"/>
    <dgm:cxn modelId="{BE1D4716-E41A-477F-8914-9B4A1B100E5D}" srcId="{AAEB0893-6EB9-4037-A4F9-34D497885275}" destId="{B6DF5E8D-12AF-4D18-937A-4AB3F3C09FF5}" srcOrd="0" destOrd="0" parTransId="{C14C4B65-1927-44E3-9517-7DCDE3DAA4D9}" sibTransId="{2557EE31-DC92-448D-B115-A48ED65EE808}"/>
    <dgm:cxn modelId="{B94CA538-FC07-4D42-A8FC-FBAB1C04B425}" type="presOf" srcId="{4E4F6B77-7490-4575-8AD1-5FE2F7B85B73}" destId="{EF3034B5-5663-4FA9-91F8-F986CBD054FA}" srcOrd="0" destOrd="0" presId="urn:microsoft.com/office/officeart/2005/8/layout/orgChart1"/>
    <dgm:cxn modelId="{2183695F-E3CD-45BD-9A35-5A3DBAFB947A}" type="presOf" srcId="{AB043D05-6BAB-4A6A-8BA3-BFEE14DD0741}" destId="{0C7AE92C-09D5-4628-8D46-E7F1AEA0F707}" srcOrd="0" destOrd="0" presId="urn:microsoft.com/office/officeart/2005/8/layout/orgChart1"/>
    <dgm:cxn modelId="{5CD96564-62DA-4671-8BA5-8DF10116CF16}" srcId="{B31D4A6A-01D8-484F-8BF5-1733FF583A86}" destId="{AAEB0893-6EB9-4037-A4F9-34D497885275}" srcOrd="0" destOrd="0" parTransId="{E72A8822-0083-4FB7-A440-A3FFDCCD9E45}" sibTransId="{40CB453E-5268-498A-9C9C-3127C9FF8B82}"/>
    <dgm:cxn modelId="{4AC60649-C6BE-4387-BD31-3570472B69E6}" type="presOf" srcId="{AAEB0893-6EB9-4037-A4F9-34D497885275}" destId="{0F3B02EE-6C27-41BF-A172-2594EB9C2180}" srcOrd="0" destOrd="0" presId="urn:microsoft.com/office/officeart/2005/8/layout/orgChart1"/>
    <dgm:cxn modelId="{A3D07C73-D10B-47BE-95A8-61DBBFF24CCF}" type="presOf" srcId="{AAEB0893-6EB9-4037-A4F9-34D497885275}" destId="{84341FC3-E460-45DA-A5C4-7B527125A1A6}" srcOrd="1" destOrd="0" presId="urn:microsoft.com/office/officeart/2005/8/layout/orgChart1"/>
    <dgm:cxn modelId="{B846277B-C469-417D-BD52-745D79750C84}" type="presOf" srcId="{B6DF5E8D-12AF-4D18-937A-4AB3F3C09FF5}" destId="{D9920528-5492-41DD-858C-AF2F0DCF9F8A}" srcOrd="0" destOrd="0" presId="urn:microsoft.com/office/officeart/2005/8/layout/orgChart1"/>
    <dgm:cxn modelId="{B3D1A092-AE6C-4917-9D2A-65CABC3EFAD2}" type="presOf" srcId="{B31D4A6A-01D8-484F-8BF5-1733FF583A86}" destId="{A78FF03F-193A-467E-AC35-EE7E98664EE0}" srcOrd="0" destOrd="0" presId="urn:microsoft.com/office/officeart/2005/8/layout/orgChart1"/>
    <dgm:cxn modelId="{ABF50F9C-7CC6-4201-A952-44809BB5FEE0}" type="presOf" srcId="{3574EE17-E1C3-4323-AFD5-3EF0CB9ECBF5}" destId="{F62A5870-1675-4DC0-8F1C-0C1DCFFA3EC6}" srcOrd="1" destOrd="0" presId="urn:microsoft.com/office/officeart/2005/8/layout/orgChart1"/>
    <dgm:cxn modelId="{CB83F2A1-A3A4-4B10-9737-0A0A8D98CB49}" type="presOf" srcId="{4E4F6B77-7490-4575-8AD1-5FE2F7B85B73}" destId="{60E5A585-E1CD-42F6-9BD3-D6B99C5B3C93}" srcOrd="1" destOrd="0" presId="urn:microsoft.com/office/officeart/2005/8/layout/orgChart1"/>
    <dgm:cxn modelId="{0E1E7BA6-5D4E-4248-9C3B-9FB6243DA157}" srcId="{AAEB0893-6EB9-4037-A4F9-34D497885275}" destId="{3574EE17-E1C3-4323-AFD5-3EF0CB9ECBF5}" srcOrd="1" destOrd="0" parTransId="{AB043D05-6BAB-4A6A-8BA3-BFEE14DD0741}" sibTransId="{204E45AB-C275-4A67-92F7-0836C1C302B1}"/>
    <dgm:cxn modelId="{32B88EAC-8E08-499B-812B-2EA9F4971186}" type="presOf" srcId="{2ECD4803-9A96-44C7-BB71-8A0300456D39}" destId="{468F3B5D-6356-49F1-9E11-FB5A54FF02BF}" srcOrd="0" destOrd="0" presId="urn:microsoft.com/office/officeart/2005/8/layout/orgChart1"/>
    <dgm:cxn modelId="{6F2245AD-A371-4982-B0CA-1E441FAACED2}" type="presOf" srcId="{C14C4B65-1927-44E3-9517-7DCDE3DAA4D9}" destId="{B88396EC-6677-476B-92C3-F416785AD7BD}" srcOrd="0" destOrd="0" presId="urn:microsoft.com/office/officeart/2005/8/layout/orgChart1"/>
    <dgm:cxn modelId="{B2AB99E6-8946-42CC-971F-678F91B199C8}" srcId="{AAEB0893-6EB9-4037-A4F9-34D497885275}" destId="{4E4F6B77-7490-4575-8AD1-5FE2F7B85B73}" srcOrd="2" destOrd="0" parTransId="{2ECD4803-9A96-44C7-BB71-8A0300456D39}" sibTransId="{6F63BF9D-5B11-4FD7-B5CD-5D6E67DD61C0}"/>
    <dgm:cxn modelId="{F4FBF2E9-CF3E-4E84-AF8B-57DCFA93DDC5}" type="presOf" srcId="{B6DF5E8D-12AF-4D18-937A-4AB3F3C09FF5}" destId="{1875BDA5-C179-41B7-9429-914AA80EFB0D}" srcOrd="1" destOrd="0" presId="urn:microsoft.com/office/officeart/2005/8/layout/orgChart1"/>
    <dgm:cxn modelId="{69AC5C3A-0A04-4715-8F8A-39E61586B30B}" type="presParOf" srcId="{A78FF03F-193A-467E-AC35-EE7E98664EE0}" destId="{AB1E53E5-C565-4E9A-B09A-CFDAB435AE56}" srcOrd="0" destOrd="0" presId="urn:microsoft.com/office/officeart/2005/8/layout/orgChart1"/>
    <dgm:cxn modelId="{1B4A61BB-6320-495D-A38C-CED5FCBEADCB}" type="presParOf" srcId="{AB1E53E5-C565-4E9A-B09A-CFDAB435AE56}" destId="{85465ED0-6EC2-4BEA-AF28-27DBD4906542}" srcOrd="0" destOrd="0" presId="urn:microsoft.com/office/officeart/2005/8/layout/orgChart1"/>
    <dgm:cxn modelId="{AEA08EB2-35C6-45A9-BBF4-76957B991918}" type="presParOf" srcId="{85465ED0-6EC2-4BEA-AF28-27DBD4906542}" destId="{0F3B02EE-6C27-41BF-A172-2594EB9C2180}" srcOrd="0" destOrd="0" presId="urn:microsoft.com/office/officeart/2005/8/layout/orgChart1"/>
    <dgm:cxn modelId="{EE2D82F7-89C1-4A55-9634-A6459D2E16AD}" type="presParOf" srcId="{85465ED0-6EC2-4BEA-AF28-27DBD4906542}" destId="{84341FC3-E460-45DA-A5C4-7B527125A1A6}" srcOrd="1" destOrd="0" presId="urn:microsoft.com/office/officeart/2005/8/layout/orgChart1"/>
    <dgm:cxn modelId="{97AA5181-93A5-4AA0-AAA1-AE7C971D9886}" type="presParOf" srcId="{AB1E53E5-C565-4E9A-B09A-CFDAB435AE56}" destId="{F76612DA-F60C-4897-8F3A-9D5E72483697}" srcOrd="1" destOrd="0" presId="urn:microsoft.com/office/officeart/2005/8/layout/orgChart1"/>
    <dgm:cxn modelId="{875263D9-0C8A-4A4B-B0D7-28AB22D9C435}" type="presParOf" srcId="{F76612DA-F60C-4897-8F3A-9D5E72483697}" destId="{B88396EC-6677-476B-92C3-F416785AD7BD}" srcOrd="0" destOrd="0" presId="urn:microsoft.com/office/officeart/2005/8/layout/orgChart1"/>
    <dgm:cxn modelId="{DE2FDCCF-BCA8-419A-B51D-39BC7866C43A}" type="presParOf" srcId="{F76612DA-F60C-4897-8F3A-9D5E72483697}" destId="{4F87BF7D-9F81-4E13-B7CD-E7F767093489}" srcOrd="1" destOrd="0" presId="urn:microsoft.com/office/officeart/2005/8/layout/orgChart1"/>
    <dgm:cxn modelId="{3B43B2DB-CF74-4A2B-A384-254894F3E5D0}" type="presParOf" srcId="{4F87BF7D-9F81-4E13-B7CD-E7F767093489}" destId="{427122BF-2A76-4D78-9F92-29D23E9E111C}" srcOrd="0" destOrd="0" presId="urn:microsoft.com/office/officeart/2005/8/layout/orgChart1"/>
    <dgm:cxn modelId="{5229D5F1-EF39-48E8-964E-D58562E9A31E}" type="presParOf" srcId="{427122BF-2A76-4D78-9F92-29D23E9E111C}" destId="{D9920528-5492-41DD-858C-AF2F0DCF9F8A}" srcOrd="0" destOrd="0" presId="urn:microsoft.com/office/officeart/2005/8/layout/orgChart1"/>
    <dgm:cxn modelId="{C619BCA4-214F-4093-9015-163FA46581E6}" type="presParOf" srcId="{427122BF-2A76-4D78-9F92-29D23E9E111C}" destId="{1875BDA5-C179-41B7-9429-914AA80EFB0D}" srcOrd="1" destOrd="0" presId="urn:microsoft.com/office/officeart/2005/8/layout/orgChart1"/>
    <dgm:cxn modelId="{9263B8EE-540A-4B7A-A33C-3DE69CC34AF9}" type="presParOf" srcId="{4F87BF7D-9F81-4E13-B7CD-E7F767093489}" destId="{C33335B5-F3BB-44CD-A3C3-1E2ED4219DFE}" srcOrd="1" destOrd="0" presId="urn:microsoft.com/office/officeart/2005/8/layout/orgChart1"/>
    <dgm:cxn modelId="{47BE1099-2A10-4B31-849E-456FB16D5BFE}" type="presParOf" srcId="{4F87BF7D-9F81-4E13-B7CD-E7F767093489}" destId="{F819B23C-34E4-4964-8992-1F78AAC6B6E8}" srcOrd="2" destOrd="0" presId="urn:microsoft.com/office/officeart/2005/8/layout/orgChart1"/>
    <dgm:cxn modelId="{AF5C5DF9-B196-4177-8675-DDBA4FA18A56}" type="presParOf" srcId="{F76612DA-F60C-4897-8F3A-9D5E72483697}" destId="{0C7AE92C-09D5-4628-8D46-E7F1AEA0F707}" srcOrd="2" destOrd="0" presId="urn:microsoft.com/office/officeart/2005/8/layout/orgChart1"/>
    <dgm:cxn modelId="{674C22E2-9258-4D89-9662-AD1FE7161FD1}" type="presParOf" srcId="{F76612DA-F60C-4897-8F3A-9D5E72483697}" destId="{8E10DDA8-F0A8-429B-8C81-2233A7D3605F}" srcOrd="3" destOrd="0" presId="urn:microsoft.com/office/officeart/2005/8/layout/orgChart1"/>
    <dgm:cxn modelId="{369327BB-1646-4A02-B5B3-7A016C101833}" type="presParOf" srcId="{8E10DDA8-F0A8-429B-8C81-2233A7D3605F}" destId="{B7243E08-7FC5-44AE-82F8-CE4EBD7923A4}" srcOrd="0" destOrd="0" presId="urn:microsoft.com/office/officeart/2005/8/layout/orgChart1"/>
    <dgm:cxn modelId="{FA57BB24-7B52-4E60-B58E-D557C1A3EC71}" type="presParOf" srcId="{B7243E08-7FC5-44AE-82F8-CE4EBD7923A4}" destId="{6E906A71-236E-442A-90B0-33C34CFA2943}" srcOrd="0" destOrd="0" presId="urn:microsoft.com/office/officeart/2005/8/layout/orgChart1"/>
    <dgm:cxn modelId="{1FD6F7BF-1F7E-435E-8FE9-67E1EB1E6065}" type="presParOf" srcId="{B7243E08-7FC5-44AE-82F8-CE4EBD7923A4}" destId="{F62A5870-1675-4DC0-8F1C-0C1DCFFA3EC6}" srcOrd="1" destOrd="0" presId="urn:microsoft.com/office/officeart/2005/8/layout/orgChart1"/>
    <dgm:cxn modelId="{C38074B0-DC2C-4CF6-884F-C887ECDF170B}" type="presParOf" srcId="{8E10DDA8-F0A8-429B-8C81-2233A7D3605F}" destId="{D0B06101-27CC-4A30-A0EC-63C2F62413CA}" srcOrd="1" destOrd="0" presId="urn:microsoft.com/office/officeart/2005/8/layout/orgChart1"/>
    <dgm:cxn modelId="{8F9C160B-4A28-465D-A67D-9168506FBBF4}" type="presParOf" srcId="{8E10DDA8-F0A8-429B-8C81-2233A7D3605F}" destId="{9E0965D2-A5C6-48C4-B5F3-C3A67C264E2A}" srcOrd="2" destOrd="0" presId="urn:microsoft.com/office/officeart/2005/8/layout/orgChart1"/>
    <dgm:cxn modelId="{4E221DE4-B3BF-4FFD-8064-D269AAA1E7E9}" type="presParOf" srcId="{F76612DA-F60C-4897-8F3A-9D5E72483697}" destId="{468F3B5D-6356-49F1-9E11-FB5A54FF02BF}" srcOrd="4" destOrd="0" presId="urn:microsoft.com/office/officeart/2005/8/layout/orgChart1"/>
    <dgm:cxn modelId="{C158EBF9-9A71-4103-8A41-F4676DDE3FBB}" type="presParOf" srcId="{F76612DA-F60C-4897-8F3A-9D5E72483697}" destId="{02BA9A48-0ABD-4D62-96EB-F2EDEC30C70D}" srcOrd="5" destOrd="0" presId="urn:microsoft.com/office/officeart/2005/8/layout/orgChart1"/>
    <dgm:cxn modelId="{4CEEA632-0660-47C5-BE1A-3C4100BF6ADA}" type="presParOf" srcId="{02BA9A48-0ABD-4D62-96EB-F2EDEC30C70D}" destId="{1F68D173-DE40-4CA4-93D4-8E68CAE602E4}" srcOrd="0" destOrd="0" presId="urn:microsoft.com/office/officeart/2005/8/layout/orgChart1"/>
    <dgm:cxn modelId="{C3ACD873-1EBE-431A-89C4-1185A059A373}" type="presParOf" srcId="{1F68D173-DE40-4CA4-93D4-8E68CAE602E4}" destId="{EF3034B5-5663-4FA9-91F8-F986CBD054FA}" srcOrd="0" destOrd="0" presId="urn:microsoft.com/office/officeart/2005/8/layout/orgChart1"/>
    <dgm:cxn modelId="{045E884A-7FED-476E-A24A-0478A771A5DE}" type="presParOf" srcId="{1F68D173-DE40-4CA4-93D4-8E68CAE602E4}" destId="{60E5A585-E1CD-42F6-9BD3-D6B99C5B3C93}" srcOrd="1" destOrd="0" presId="urn:microsoft.com/office/officeart/2005/8/layout/orgChart1"/>
    <dgm:cxn modelId="{362ED041-82D9-436D-9938-F71FFED1188B}" type="presParOf" srcId="{02BA9A48-0ABD-4D62-96EB-F2EDEC30C70D}" destId="{79B345B1-340A-4A16-875F-0E795A59EDDA}" srcOrd="1" destOrd="0" presId="urn:microsoft.com/office/officeart/2005/8/layout/orgChart1"/>
    <dgm:cxn modelId="{C6D137BF-D8FE-4944-952B-2BAFDDAE7EC5}" type="presParOf" srcId="{02BA9A48-0ABD-4D62-96EB-F2EDEC30C70D}" destId="{66B12FCB-4289-4F2F-A8D5-C0105EEEED91}" srcOrd="2" destOrd="0" presId="urn:microsoft.com/office/officeart/2005/8/layout/orgChart1"/>
    <dgm:cxn modelId="{15A1A83F-6964-45DA-AE99-07C3B45F79D7}" type="presParOf" srcId="{AB1E53E5-C565-4E9A-B09A-CFDAB435AE56}" destId="{76E7216D-B2F7-47FD-A5A7-5317CA42428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6BE671-7855-4E6F-BD6C-A0C7A0773B17}">
      <dsp:nvSpPr>
        <dsp:cNvPr id="0" name=""/>
        <dsp:cNvSpPr/>
      </dsp:nvSpPr>
      <dsp:spPr>
        <a:xfrm>
          <a:off x="5234783" y="1882802"/>
          <a:ext cx="118708" cy="520057"/>
        </a:xfrm>
        <a:custGeom>
          <a:avLst/>
          <a:gdLst/>
          <a:ahLst/>
          <a:cxnLst/>
          <a:rect l="0" t="0" r="0" b="0"/>
          <a:pathLst>
            <a:path>
              <a:moveTo>
                <a:pt x="118708" y="0"/>
              </a:moveTo>
              <a:lnTo>
                <a:pt x="118708" y="520057"/>
              </a:lnTo>
              <a:lnTo>
                <a:pt x="0" y="5200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B2C59B-DF9B-461B-9437-4B8D6E46F34B}">
      <dsp:nvSpPr>
        <dsp:cNvPr id="0" name=""/>
        <dsp:cNvSpPr/>
      </dsp:nvSpPr>
      <dsp:spPr>
        <a:xfrm>
          <a:off x="5353492" y="1882802"/>
          <a:ext cx="4787918" cy="1040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1405"/>
              </a:lnTo>
              <a:lnTo>
                <a:pt x="4787918" y="921405"/>
              </a:lnTo>
              <a:lnTo>
                <a:pt x="4787918" y="1040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0E8EBD-466E-499D-B7B8-5918633F3EDA}">
      <dsp:nvSpPr>
        <dsp:cNvPr id="0" name=""/>
        <dsp:cNvSpPr/>
      </dsp:nvSpPr>
      <dsp:spPr>
        <a:xfrm>
          <a:off x="5353492" y="1882802"/>
          <a:ext cx="3419941" cy="1040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1405"/>
              </a:lnTo>
              <a:lnTo>
                <a:pt x="3419941" y="921405"/>
              </a:lnTo>
              <a:lnTo>
                <a:pt x="3419941" y="1040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C4CD94-FBC2-4C31-A0A2-130946B5D5C5}">
      <dsp:nvSpPr>
        <dsp:cNvPr id="0" name=""/>
        <dsp:cNvSpPr/>
      </dsp:nvSpPr>
      <dsp:spPr>
        <a:xfrm>
          <a:off x="5353492" y="1882802"/>
          <a:ext cx="2051965" cy="1040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1405"/>
              </a:lnTo>
              <a:lnTo>
                <a:pt x="2051965" y="921405"/>
              </a:lnTo>
              <a:lnTo>
                <a:pt x="2051965" y="1040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64EA25-5A7C-41F2-8BDD-124B94A817DC}">
      <dsp:nvSpPr>
        <dsp:cNvPr id="0" name=""/>
        <dsp:cNvSpPr/>
      </dsp:nvSpPr>
      <dsp:spPr>
        <a:xfrm>
          <a:off x="5353492" y="1882802"/>
          <a:ext cx="683988" cy="1040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1405"/>
              </a:lnTo>
              <a:lnTo>
                <a:pt x="683988" y="921405"/>
              </a:lnTo>
              <a:lnTo>
                <a:pt x="683988" y="1040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21942A-F1DF-412E-BB03-2BD8D223E916}">
      <dsp:nvSpPr>
        <dsp:cNvPr id="0" name=""/>
        <dsp:cNvSpPr/>
      </dsp:nvSpPr>
      <dsp:spPr>
        <a:xfrm>
          <a:off x="4669504" y="1882802"/>
          <a:ext cx="683988" cy="1040114"/>
        </a:xfrm>
        <a:custGeom>
          <a:avLst/>
          <a:gdLst/>
          <a:ahLst/>
          <a:cxnLst/>
          <a:rect l="0" t="0" r="0" b="0"/>
          <a:pathLst>
            <a:path>
              <a:moveTo>
                <a:pt x="683988" y="0"/>
              </a:moveTo>
              <a:lnTo>
                <a:pt x="683988" y="921405"/>
              </a:lnTo>
              <a:lnTo>
                <a:pt x="0" y="921405"/>
              </a:lnTo>
              <a:lnTo>
                <a:pt x="0" y="1040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B000BB-376C-40D0-9915-481A292D4FB1}">
      <dsp:nvSpPr>
        <dsp:cNvPr id="0" name=""/>
        <dsp:cNvSpPr/>
      </dsp:nvSpPr>
      <dsp:spPr>
        <a:xfrm>
          <a:off x="3301527" y="1882802"/>
          <a:ext cx="2051965" cy="1040114"/>
        </a:xfrm>
        <a:custGeom>
          <a:avLst/>
          <a:gdLst/>
          <a:ahLst/>
          <a:cxnLst/>
          <a:rect l="0" t="0" r="0" b="0"/>
          <a:pathLst>
            <a:path>
              <a:moveTo>
                <a:pt x="2051965" y="0"/>
              </a:moveTo>
              <a:lnTo>
                <a:pt x="2051965" y="921405"/>
              </a:lnTo>
              <a:lnTo>
                <a:pt x="0" y="921405"/>
              </a:lnTo>
              <a:lnTo>
                <a:pt x="0" y="1040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DF781F-50F2-4166-B43E-B278560A6504}">
      <dsp:nvSpPr>
        <dsp:cNvPr id="0" name=""/>
        <dsp:cNvSpPr/>
      </dsp:nvSpPr>
      <dsp:spPr>
        <a:xfrm>
          <a:off x="1933550" y="1882802"/>
          <a:ext cx="3419941" cy="1040114"/>
        </a:xfrm>
        <a:custGeom>
          <a:avLst/>
          <a:gdLst/>
          <a:ahLst/>
          <a:cxnLst/>
          <a:rect l="0" t="0" r="0" b="0"/>
          <a:pathLst>
            <a:path>
              <a:moveTo>
                <a:pt x="3419941" y="0"/>
              </a:moveTo>
              <a:lnTo>
                <a:pt x="3419941" y="921405"/>
              </a:lnTo>
              <a:lnTo>
                <a:pt x="0" y="921405"/>
              </a:lnTo>
              <a:lnTo>
                <a:pt x="0" y="1040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CF063D-A8CA-4B3E-996E-A4F1C7919AA5}">
      <dsp:nvSpPr>
        <dsp:cNvPr id="0" name=""/>
        <dsp:cNvSpPr/>
      </dsp:nvSpPr>
      <dsp:spPr>
        <a:xfrm>
          <a:off x="565573" y="1882802"/>
          <a:ext cx="4787918" cy="1040114"/>
        </a:xfrm>
        <a:custGeom>
          <a:avLst/>
          <a:gdLst/>
          <a:ahLst/>
          <a:cxnLst/>
          <a:rect l="0" t="0" r="0" b="0"/>
          <a:pathLst>
            <a:path>
              <a:moveTo>
                <a:pt x="4787918" y="0"/>
              </a:moveTo>
              <a:lnTo>
                <a:pt x="4787918" y="921405"/>
              </a:lnTo>
              <a:lnTo>
                <a:pt x="0" y="921405"/>
              </a:lnTo>
              <a:lnTo>
                <a:pt x="0" y="1040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3B02EE-6C27-41BF-A172-2594EB9C2180}">
      <dsp:nvSpPr>
        <dsp:cNvPr id="0" name=""/>
        <dsp:cNvSpPr/>
      </dsp:nvSpPr>
      <dsp:spPr>
        <a:xfrm>
          <a:off x="4315265" y="1317523"/>
          <a:ext cx="2076453" cy="5652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PRESIDENTE </a:t>
          </a:r>
          <a:r>
            <a:rPr lang="it-IT" sz="1400" i="1" kern="1200" dirty="0"/>
            <a:t>dipartimento</a:t>
          </a:r>
          <a:endParaRPr lang="it-IT" sz="2000" i="1" kern="1200" dirty="0"/>
        </a:p>
      </dsp:txBody>
      <dsp:txXfrm>
        <a:off x="4315265" y="1317523"/>
        <a:ext cx="2076453" cy="565279"/>
      </dsp:txXfrm>
    </dsp:sp>
    <dsp:sp modelId="{93BB0757-1FE6-4096-9BF1-332BFD2E5D34}">
      <dsp:nvSpPr>
        <dsp:cNvPr id="0" name=""/>
        <dsp:cNvSpPr/>
      </dsp:nvSpPr>
      <dsp:spPr>
        <a:xfrm>
          <a:off x="294" y="2922917"/>
          <a:ext cx="1130559" cy="5652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COMPONENTE 1</a:t>
          </a:r>
        </a:p>
      </dsp:txBody>
      <dsp:txXfrm>
        <a:off x="294" y="2922917"/>
        <a:ext cx="1130559" cy="565279"/>
      </dsp:txXfrm>
    </dsp:sp>
    <dsp:sp modelId="{78223627-6864-4EBD-A2AD-F9944B9C289A}">
      <dsp:nvSpPr>
        <dsp:cNvPr id="0" name=""/>
        <dsp:cNvSpPr/>
      </dsp:nvSpPr>
      <dsp:spPr>
        <a:xfrm>
          <a:off x="1368270" y="2922917"/>
          <a:ext cx="1130559" cy="5652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COMPONENTE 2</a:t>
          </a:r>
        </a:p>
      </dsp:txBody>
      <dsp:txXfrm>
        <a:off x="1368270" y="2922917"/>
        <a:ext cx="1130559" cy="565279"/>
      </dsp:txXfrm>
    </dsp:sp>
    <dsp:sp modelId="{610E82EE-DE4C-4B7E-8D3F-0F2E57EC705D}">
      <dsp:nvSpPr>
        <dsp:cNvPr id="0" name=""/>
        <dsp:cNvSpPr/>
      </dsp:nvSpPr>
      <dsp:spPr>
        <a:xfrm>
          <a:off x="2736247" y="2922917"/>
          <a:ext cx="1130559" cy="5652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COMPONENTE 3</a:t>
          </a:r>
        </a:p>
      </dsp:txBody>
      <dsp:txXfrm>
        <a:off x="2736247" y="2922917"/>
        <a:ext cx="1130559" cy="565279"/>
      </dsp:txXfrm>
    </dsp:sp>
    <dsp:sp modelId="{55391450-DA75-4EA2-981C-167009ECC685}">
      <dsp:nvSpPr>
        <dsp:cNvPr id="0" name=""/>
        <dsp:cNvSpPr/>
      </dsp:nvSpPr>
      <dsp:spPr>
        <a:xfrm>
          <a:off x="4104224" y="2922917"/>
          <a:ext cx="1130559" cy="5652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COMPONENTE 4</a:t>
          </a:r>
        </a:p>
      </dsp:txBody>
      <dsp:txXfrm>
        <a:off x="4104224" y="2922917"/>
        <a:ext cx="1130559" cy="565279"/>
      </dsp:txXfrm>
    </dsp:sp>
    <dsp:sp modelId="{9F6C8C1B-085A-4CBB-94CD-B78E8F15DE6A}">
      <dsp:nvSpPr>
        <dsp:cNvPr id="0" name=""/>
        <dsp:cNvSpPr/>
      </dsp:nvSpPr>
      <dsp:spPr>
        <a:xfrm>
          <a:off x="5472201" y="2922917"/>
          <a:ext cx="1130559" cy="5652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COMPONENTE 5</a:t>
          </a:r>
        </a:p>
      </dsp:txBody>
      <dsp:txXfrm>
        <a:off x="5472201" y="2922917"/>
        <a:ext cx="1130559" cy="565279"/>
      </dsp:txXfrm>
    </dsp:sp>
    <dsp:sp modelId="{A596012F-5625-4A58-A5F3-D1D3C5DEB215}">
      <dsp:nvSpPr>
        <dsp:cNvPr id="0" name=""/>
        <dsp:cNvSpPr/>
      </dsp:nvSpPr>
      <dsp:spPr>
        <a:xfrm>
          <a:off x="6840178" y="2922917"/>
          <a:ext cx="1130559" cy="5652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COMPONENTE 6</a:t>
          </a:r>
        </a:p>
      </dsp:txBody>
      <dsp:txXfrm>
        <a:off x="6840178" y="2922917"/>
        <a:ext cx="1130559" cy="565279"/>
      </dsp:txXfrm>
    </dsp:sp>
    <dsp:sp modelId="{23CDB098-D036-417E-B60F-717A3C099C09}">
      <dsp:nvSpPr>
        <dsp:cNvPr id="0" name=""/>
        <dsp:cNvSpPr/>
      </dsp:nvSpPr>
      <dsp:spPr>
        <a:xfrm>
          <a:off x="8208154" y="2922917"/>
          <a:ext cx="1130559" cy="5652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COMPONENTE 7</a:t>
          </a:r>
        </a:p>
      </dsp:txBody>
      <dsp:txXfrm>
        <a:off x="8208154" y="2922917"/>
        <a:ext cx="1130559" cy="565279"/>
      </dsp:txXfrm>
    </dsp:sp>
    <dsp:sp modelId="{72226D3E-9BBF-4F18-B956-5F325BC97D92}">
      <dsp:nvSpPr>
        <dsp:cNvPr id="0" name=""/>
        <dsp:cNvSpPr/>
      </dsp:nvSpPr>
      <dsp:spPr>
        <a:xfrm>
          <a:off x="9576131" y="2922917"/>
          <a:ext cx="1130559" cy="5652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COMPONENTE 8</a:t>
          </a:r>
        </a:p>
      </dsp:txBody>
      <dsp:txXfrm>
        <a:off x="9576131" y="2922917"/>
        <a:ext cx="1130559" cy="565279"/>
      </dsp:txXfrm>
    </dsp:sp>
    <dsp:sp modelId="{E9C03404-3C46-4C82-9B6B-D964CB2E37AE}">
      <dsp:nvSpPr>
        <dsp:cNvPr id="0" name=""/>
        <dsp:cNvSpPr/>
      </dsp:nvSpPr>
      <dsp:spPr>
        <a:xfrm>
          <a:off x="3260555" y="2120220"/>
          <a:ext cx="1974227" cy="5652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VICE PRESIDENTE </a:t>
          </a:r>
          <a:r>
            <a:rPr lang="it-IT" sz="1400" i="1" kern="1200" dirty="0"/>
            <a:t>dipartimento</a:t>
          </a:r>
          <a:endParaRPr lang="it-IT" sz="1700" kern="1200" dirty="0"/>
        </a:p>
      </dsp:txBody>
      <dsp:txXfrm>
        <a:off x="3260555" y="2120220"/>
        <a:ext cx="1974227" cy="5652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8F3B5D-6356-49F1-9E11-FB5A54FF02BF}">
      <dsp:nvSpPr>
        <dsp:cNvPr id="0" name=""/>
        <dsp:cNvSpPr/>
      </dsp:nvSpPr>
      <dsp:spPr>
        <a:xfrm>
          <a:off x="2424223" y="614038"/>
          <a:ext cx="1705348" cy="360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978"/>
              </a:lnTo>
              <a:lnTo>
                <a:pt x="1705348" y="224978"/>
              </a:lnTo>
              <a:lnTo>
                <a:pt x="1705348" y="3606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7AE92C-09D5-4628-8D46-E7F1AEA0F707}">
      <dsp:nvSpPr>
        <dsp:cNvPr id="0" name=""/>
        <dsp:cNvSpPr/>
      </dsp:nvSpPr>
      <dsp:spPr>
        <a:xfrm>
          <a:off x="2378502" y="614038"/>
          <a:ext cx="91440" cy="3606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06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8396EC-6677-476B-92C3-F416785AD7BD}">
      <dsp:nvSpPr>
        <dsp:cNvPr id="0" name=""/>
        <dsp:cNvSpPr/>
      </dsp:nvSpPr>
      <dsp:spPr>
        <a:xfrm>
          <a:off x="718874" y="614038"/>
          <a:ext cx="1705348" cy="360608"/>
        </a:xfrm>
        <a:custGeom>
          <a:avLst/>
          <a:gdLst/>
          <a:ahLst/>
          <a:cxnLst/>
          <a:rect l="0" t="0" r="0" b="0"/>
          <a:pathLst>
            <a:path>
              <a:moveTo>
                <a:pt x="1705348" y="0"/>
              </a:moveTo>
              <a:lnTo>
                <a:pt x="1705348" y="224978"/>
              </a:lnTo>
              <a:lnTo>
                <a:pt x="0" y="224978"/>
              </a:lnTo>
              <a:lnTo>
                <a:pt x="0" y="3606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3B02EE-6C27-41BF-A172-2594EB9C2180}">
      <dsp:nvSpPr>
        <dsp:cNvPr id="0" name=""/>
        <dsp:cNvSpPr/>
      </dsp:nvSpPr>
      <dsp:spPr>
        <a:xfrm>
          <a:off x="1458536" y="38042"/>
          <a:ext cx="1931373" cy="5759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COORDINATORE</a:t>
          </a:r>
          <a:endParaRPr lang="it-IT" sz="1700" i="1" kern="1200" dirty="0"/>
        </a:p>
      </dsp:txBody>
      <dsp:txXfrm>
        <a:off x="1458536" y="38042"/>
        <a:ext cx="1931373" cy="575995"/>
      </dsp:txXfrm>
    </dsp:sp>
    <dsp:sp modelId="{D9920528-5492-41DD-858C-AF2F0DCF9F8A}">
      <dsp:nvSpPr>
        <dsp:cNvPr id="0" name=""/>
        <dsp:cNvSpPr/>
      </dsp:nvSpPr>
      <dsp:spPr>
        <a:xfrm>
          <a:off x="1830" y="974646"/>
          <a:ext cx="1434088" cy="4981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ESPERTO 1</a:t>
          </a:r>
        </a:p>
      </dsp:txBody>
      <dsp:txXfrm>
        <a:off x="1830" y="974646"/>
        <a:ext cx="1434088" cy="498163"/>
      </dsp:txXfrm>
    </dsp:sp>
    <dsp:sp modelId="{6E906A71-236E-442A-90B0-33C34CFA2943}">
      <dsp:nvSpPr>
        <dsp:cNvPr id="0" name=""/>
        <dsp:cNvSpPr/>
      </dsp:nvSpPr>
      <dsp:spPr>
        <a:xfrm>
          <a:off x="1707178" y="974646"/>
          <a:ext cx="1434088" cy="4981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ESPERTO 2</a:t>
          </a:r>
        </a:p>
      </dsp:txBody>
      <dsp:txXfrm>
        <a:off x="1707178" y="974646"/>
        <a:ext cx="1434088" cy="498163"/>
      </dsp:txXfrm>
    </dsp:sp>
    <dsp:sp modelId="{EF3034B5-5663-4FA9-91F8-F986CBD054FA}">
      <dsp:nvSpPr>
        <dsp:cNvPr id="0" name=""/>
        <dsp:cNvSpPr/>
      </dsp:nvSpPr>
      <dsp:spPr>
        <a:xfrm>
          <a:off x="3412527" y="974646"/>
          <a:ext cx="1434088" cy="4981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. . .</a:t>
          </a:r>
        </a:p>
      </dsp:txBody>
      <dsp:txXfrm>
        <a:off x="3412527" y="974646"/>
        <a:ext cx="1434088" cy="4981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48D46B72-75DD-4622-97C2-CAE82C3DF34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76974CA-B217-403C-B919-6D3BDCF036E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BED66-7A39-47E5-8E9A-09C3D1080848}" type="datetimeFigureOut">
              <a:rPr lang="it-IT" smtClean="0"/>
              <a:t>05/11/2019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2214F1A-626E-4878-B436-F41DE70A83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1B5EADF-12D4-4438-BE3D-37919D8803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558BF-B0AA-4EF7-8660-A832DC4C7A0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7324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5C79-8DCC-3D45-960E-6A5E187E0A53}" type="datetimeFigureOut">
              <a:rPr lang="it-IT" smtClean="0"/>
              <a:pPr/>
              <a:t>05/11/2019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DDA-B4B3-9D42-8DAB-CCA18A4F5A0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7540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5C79-8DCC-3D45-960E-6A5E187E0A53}" type="datetimeFigureOut">
              <a:rPr lang="it-IT" smtClean="0"/>
              <a:pPr/>
              <a:t>05/11/2019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DDA-B4B3-9D42-8DAB-CCA18A4F5A0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7239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5C79-8DCC-3D45-960E-6A5E187E0A53}" type="datetimeFigureOut">
              <a:rPr lang="it-IT" smtClean="0"/>
              <a:pPr/>
              <a:t>05/11/2019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DDA-B4B3-9D42-8DAB-CCA18A4F5A0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1001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5C79-8DCC-3D45-960E-6A5E187E0A53}" type="datetimeFigureOut">
              <a:rPr lang="it-IT" smtClean="0"/>
              <a:pPr/>
              <a:t>05/11/2019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DDA-B4B3-9D42-8DAB-CCA18A4F5A0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5271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5C79-8DCC-3D45-960E-6A5E187E0A53}" type="datetimeFigureOut">
              <a:rPr lang="it-IT" smtClean="0"/>
              <a:pPr/>
              <a:t>05/11/2019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DDA-B4B3-9D42-8DAB-CCA18A4F5A0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4939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5C79-8DCC-3D45-960E-6A5E187E0A53}" type="datetimeFigureOut">
              <a:rPr lang="it-IT" smtClean="0"/>
              <a:pPr/>
              <a:t>05/11/2019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DDA-B4B3-9D42-8DAB-CCA18A4F5A0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3573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5C79-8DCC-3D45-960E-6A5E187E0A53}" type="datetimeFigureOut">
              <a:rPr lang="it-IT" smtClean="0"/>
              <a:pPr/>
              <a:t>05/11/2019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DDA-B4B3-9D42-8DAB-CCA18A4F5A0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9538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5C79-8DCC-3D45-960E-6A5E187E0A53}" type="datetimeFigureOut">
              <a:rPr lang="it-IT" smtClean="0"/>
              <a:pPr/>
              <a:t>05/11/2019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DDA-B4B3-9D42-8DAB-CCA18A4F5A0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3165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5C79-8DCC-3D45-960E-6A5E187E0A53}" type="datetimeFigureOut">
              <a:rPr lang="it-IT" smtClean="0"/>
              <a:pPr/>
              <a:t>05/11/2019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DDA-B4B3-9D42-8DAB-CCA18A4F5A0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9346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5C79-8DCC-3D45-960E-6A5E187E0A53}" type="datetimeFigureOut">
              <a:rPr lang="it-IT" smtClean="0"/>
              <a:pPr/>
              <a:t>05/11/2019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DDA-B4B3-9D42-8DAB-CCA18A4F5A0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2254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55C79-8DCC-3D45-960E-6A5E187E0A53}" type="datetimeFigureOut">
              <a:rPr lang="it-IT" smtClean="0"/>
              <a:pPr/>
              <a:t>05/11/2019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FDDA-B4B3-9D42-8DAB-CCA18A4F5A0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4694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55C79-8DCC-3D45-960E-6A5E187E0A53}" type="datetimeFigureOut">
              <a:rPr lang="it-IT" smtClean="0"/>
              <a:pPr/>
              <a:t>05/11/2019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CFDDA-B4B3-9D42-8DAB-CCA18A4F5A0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5732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66F1FC-042B-4DA9-8DB1-85A59A3B0A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498965"/>
            <a:ext cx="10363200" cy="1470025"/>
          </a:xfrm>
        </p:spPr>
        <p:txBody>
          <a:bodyPr>
            <a:noAutofit/>
          </a:bodyPr>
          <a:lstStyle/>
          <a:p>
            <a:r>
              <a:rPr lang="it-IT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Proposta organizzativa dei dipartimenti di Anci Lombardia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1537855-35E7-4C33-B902-2B50899131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4293096"/>
            <a:ext cx="8534400" cy="1249693"/>
          </a:xfrm>
        </p:spPr>
        <p:txBody>
          <a:bodyPr>
            <a:normAutofit/>
          </a:bodyPr>
          <a:lstStyle/>
          <a:p>
            <a:r>
              <a:rPr lang="it-IT" sz="2133" i="1" dirty="0">
                <a:solidFill>
                  <a:schemeClr val="tx2">
                    <a:lumMod val="50000"/>
                  </a:schemeClr>
                </a:solidFill>
              </a:rPr>
              <a:t>Milano, 6 novembre 2019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895D16E8-EC66-4F2A-A356-90E580907BF5}"/>
              </a:ext>
            </a:extLst>
          </p:cNvPr>
          <p:cNvSpPr/>
          <p:nvPr/>
        </p:nvSpPr>
        <p:spPr>
          <a:xfrm>
            <a:off x="9744406" y="5733256"/>
            <a:ext cx="2208245" cy="96010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09585"/>
            <a:endParaRPr lang="it-IT" sz="240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FC9EEB22-9AAF-445A-8D4E-9917C06F29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0544" y="5218683"/>
            <a:ext cx="2470912" cy="103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760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8F097B8F-89FA-423D-A3BE-7BA5A5E04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781" y="764789"/>
            <a:ext cx="10972800" cy="1143000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Dipartimento 7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645082C8-0168-4475-BAC2-B7C2884FFAC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640715" y="3334087"/>
            <a:ext cx="1636768" cy="1636768"/>
          </a:xfrm>
          <a:prstGeom prst="rect">
            <a:avLst/>
          </a:prstGeom>
        </p:spPr>
      </p:pic>
      <p:sp>
        <p:nvSpPr>
          <p:cNvPr id="10" name="Segnaposto contenuto 1">
            <a:extLst>
              <a:ext uri="{FF2B5EF4-FFF2-40B4-BE49-F238E27FC236}">
                <a16:creationId xmlns:a16="http://schemas.microsoft.com/office/drawing/2014/main" id="{283D7D5A-7CDB-41CB-B0B9-EF9BCF166C1D}"/>
              </a:ext>
            </a:extLst>
          </p:cNvPr>
          <p:cNvSpPr txBox="1">
            <a:spLocks/>
          </p:cNvSpPr>
          <p:nvPr/>
        </p:nvSpPr>
        <p:spPr>
          <a:xfrm>
            <a:off x="5056317" y="3334086"/>
            <a:ext cx="6146067" cy="2207148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09585">
              <a:buNone/>
            </a:pPr>
            <a:r>
              <a:rPr lang="it-IT" sz="3200" b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Dipartimento Legalità – Trasparenza – Anticorruzione – Semplificazione – Amministrazione digitale</a:t>
            </a:r>
            <a:endParaRPr lang="it-IT" sz="3200" dirty="0">
              <a:solidFill>
                <a:srgbClr val="1F497D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99497C0-6B76-481B-A512-0D9110D1CF8D}"/>
              </a:ext>
            </a:extLst>
          </p:cNvPr>
          <p:cNvSpPr txBox="1"/>
          <p:nvPr/>
        </p:nvSpPr>
        <p:spPr>
          <a:xfrm>
            <a:off x="5423927" y="6040030"/>
            <a:ext cx="11902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/>
            <a:r>
              <a:rPr lang="it-IT" sz="1600" i="1" dirty="0" err="1">
                <a:solidFill>
                  <a:srgbClr val="1F497D">
                    <a:lumMod val="50000"/>
                  </a:srgbClr>
                </a:solidFill>
                <a:latin typeface="Calibri"/>
              </a:rPr>
              <a:t>Pag</a:t>
            </a:r>
            <a:r>
              <a:rPr lang="it-IT" sz="1600" i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 7/14</a:t>
            </a:r>
          </a:p>
        </p:txBody>
      </p:sp>
    </p:spTree>
    <p:extLst>
      <p:ext uri="{BB962C8B-B14F-4D97-AF65-F5344CB8AC3E}">
        <p14:creationId xmlns:p14="http://schemas.microsoft.com/office/powerpoint/2010/main" val="4139359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8F097B8F-89FA-423D-A3BE-7BA5A5E04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781" y="764789"/>
            <a:ext cx="10972800" cy="1143000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Dipartimento 8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645082C8-0168-4475-BAC2-B7C2884FFAC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640715" y="3334087"/>
            <a:ext cx="1636768" cy="1636768"/>
          </a:xfrm>
          <a:prstGeom prst="rect">
            <a:avLst/>
          </a:prstGeom>
        </p:spPr>
      </p:pic>
      <p:sp>
        <p:nvSpPr>
          <p:cNvPr id="10" name="Segnaposto contenuto 1">
            <a:extLst>
              <a:ext uri="{FF2B5EF4-FFF2-40B4-BE49-F238E27FC236}">
                <a16:creationId xmlns:a16="http://schemas.microsoft.com/office/drawing/2014/main" id="{283D7D5A-7CDB-41CB-B0B9-EF9BCF166C1D}"/>
              </a:ext>
            </a:extLst>
          </p:cNvPr>
          <p:cNvSpPr txBox="1">
            <a:spLocks/>
          </p:cNvSpPr>
          <p:nvPr/>
        </p:nvSpPr>
        <p:spPr>
          <a:xfrm>
            <a:off x="5039883" y="3909054"/>
            <a:ext cx="6146067" cy="912789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09585">
              <a:buNone/>
            </a:pPr>
            <a:r>
              <a:rPr lang="it-IT" sz="3200" b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Dipartimento Mobilità - Trasporti</a:t>
            </a:r>
            <a:endParaRPr lang="it-IT" sz="3200" dirty="0">
              <a:solidFill>
                <a:srgbClr val="1F497D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FCDEF95-E06D-45D4-A34C-A2AE88FC1D86}"/>
              </a:ext>
            </a:extLst>
          </p:cNvPr>
          <p:cNvSpPr txBox="1"/>
          <p:nvPr/>
        </p:nvSpPr>
        <p:spPr>
          <a:xfrm>
            <a:off x="5423927" y="6040030"/>
            <a:ext cx="11902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/>
            <a:r>
              <a:rPr lang="it-IT" sz="1600" i="1" dirty="0" err="1">
                <a:solidFill>
                  <a:srgbClr val="1F497D">
                    <a:lumMod val="50000"/>
                  </a:srgbClr>
                </a:solidFill>
                <a:latin typeface="Calibri"/>
              </a:rPr>
              <a:t>Pag</a:t>
            </a:r>
            <a:r>
              <a:rPr lang="it-IT" sz="1600" i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 8/14</a:t>
            </a:r>
          </a:p>
        </p:txBody>
      </p:sp>
    </p:spTree>
    <p:extLst>
      <p:ext uri="{BB962C8B-B14F-4D97-AF65-F5344CB8AC3E}">
        <p14:creationId xmlns:p14="http://schemas.microsoft.com/office/powerpoint/2010/main" val="2229923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8F097B8F-89FA-423D-A3BE-7BA5A5E04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781" y="764789"/>
            <a:ext cx="10972800" cy="1143000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Dipartimento 9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8E11F61-095A-4EE5-9106-ADB801B3E5F1}"/>
              </a:ext>
            </a:extLst>
          </p:cNvPr>
          <p:cNvSpPr txBox="1"/>
          <p:nvPr/>
        </p:nvSpPr>
        <p:spPr>
          <a:xfrm>
            <a:off x="5589954" y="6040030"/>
            <a:ext cx="10242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/>
            <a:r>
              <a:rPr lang="it-IT" sz="1600" i="1" dirty="0" err="1">
                <a:solidFill>
                  <a:srgbClr val="1F497D">
                    <a:lumMod val="50000"/>
                  </a:srgbClr>
                </a:solidFill>
                <a:latin typeface="Calibri"/>
              </a:rPr>
              <a:t>Pag</a:t>
            </a:r>
            <a:r>
              <a:rPr lang="it-IT" sz="1600" i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 9/14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645082C8-0168-4475-BAC2-B7C2884FFAC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572516" y="3294185"/>
            <a:ext cx="1773165" cy="1716575"/>
          </a:xfrm>
          <a:prstGeom prst="rect">
            <a:avLst/>
          </a:prstGeom>
        </p:spPr>
      </p:pic>
      <p:sp>
        <p:nvSpPr>
          <p:cNvPr id="10" name="Segnaposto contenuto 1">
            <a:extLst>
              <a:ext uri="{FF2B5EF4-FFF2-40B4-BE49-F238E27FC236}">
                <a16:creationId xmlns:a16="http://schemas.microsoft.com/office/drawing/2014/main" id="{283D7D5A-7CDB-41CB-B0B9-EF9BCF166C1D}"/>
              </a:ext>
            </a:extLst>
          </p:cNvPr>
          <p:cNvSpPr txBox="1">
            <a:spLocks/>
          </p:cNvSpPr>
          <p:nvPr/>
        </p:nvSpPr>
        <p:spPr>
          <a:xfrm>
            <a:off x="5039883" y="3429000"/>
            <a:ext cx="6146067" cy="2023008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09585">
              <a:buNone/>
            </a:pPr>
            <a:r>
              <a:rPr lang="it-IT" sz="3200" b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Dipartimento Piccoli Comuni - Montagna - Forme Associative</a:t>
            </a:r>
            <a:endParaRPr lang="it-IT" sz="3200" dirty="0">
              <a:solidFill>
                <a:srgbClr val="1F497D">
                  <a:lumMod val="50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4198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8F097B8F-89FA-423D-A3BE-7BA5A5E04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781" y="764789"/>
            <a:ext cx="10972800" cy="1143000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Dipartimento 10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8E11F61-095A-4EE5-9106-ADB801B3E5F1}"/>
              </a:ext>
            </a:extLst>
          </p:cNvPr>
          <p:cNvSpPr txBox="1"/>
          <p:nvPr/>
        </p:nvSpPr>
        <p:spPr>
          <a:xfrm>
            <a:off x="5543550" y="6040030"/>
            <a:ext cx="10706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/>
            <a:r>
              <a:rPr lang="it-IT" sz="1600" i="1" dirty="0" err="1">
                <a:solidFill>
                  <a:srgbClr val="1F497D">
                    <a:lumMod val="50000"/>
                  </a:srgbClr>
                </a:solidFill>
                <a:latin typeface="Calibri"/>
              </a:rPr>
              <a:t>Pag</a:t>
            </a:r>
            <a:r>
              <a:rPr lang="it-IT" sz="1600" i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 10/14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645082C8-0168-4475-BAC2-B7C2884FFAC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572516" y="3265890"/>
            <a:ext cx="1773165" cy="1773165"/>
          </a:xfrm>
          <a:prstGeom prst="rect">
            <a:avLst/>
          </a:prstGeom>
        </p:spPr>
      </p:pic>
      <p:sp>
        <p:nvSpPr>
          <p:cNvPr id="10" name="Segnaposto contenuto 1">
            <a:extLst>
              <a:ext uri="{FF2B5EF4-FFF2-40B4-BE49-F238E27FC236}">
                <a16:creationId xmlns:a16="http://schemas.microsoft.com/office/drawing/2014/main" id="{283D7D5A-7CDB-41CB-B0B9-EF9BCF166C1D}"/>
              </a:ext>
            </a:extLst>
          </p:cNvPr>
          <p:cNvSpPr txBox="1">
            <a:spLocks/>
          </p:cNvSpPr>
          <p:nvPr/>
        </p:nvSpPr>
        <p:spPr>
          <a:xfrm>
            <a:off x="5039883" y="3429000"/>
            <a:ext cx="6146067" cy="2023008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09585">
              <a:buNone/>
            </a:pPr>
            <a:r>
              <a:rPr lang="it-IT" sz="3200" b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Dipartimento Riforme Istituzionali – Riordino Territoriale – Autonomia differenziata</a:t>
            </a:r>
            <a:endParaRPr lang="it-IT" sz="3200" dirty="0">
              <a:solidFill>
                <a:srgbClr val="1F497D">
                  <a:lumMod val="50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8484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8F097B8F-89FA-423D-A3BE-7BA5A5E04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781" y="764789"/>
            <a:ext cx="10972800" cy="1143000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Dipartimento 11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8E11F61-095A-4EE5-9106-ADB801B3E5F1}"/>
              </a:ext>
            </a:extLst>
          </p:cNvPr>
          <p:cNvSpPr txBox="1"/>
          <p:nvPr/>
        </p:nvSpPr>
        <p:spPr>
          <a:xfrm>
            <a:off x="5457826" y="6040030"/>
            <a:ext cx="1156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/>
            <a:r>
              <a:rPr lang="it-IT" sz="1600" i="1" dirty="0" err="1">
                <a:solidFill>
                  <a:srgbClr val="1F497D">
                    <a:lumMod val="50000"/>
                  </a:srgbClr>
                </a:solidFill>
                <a:latin typeface="Calibri"/>
              </a:rPr>
              <a:t>Pag</a:t>
            </a:r>
            <a:r>
              <a:rPr lang="it-IT" sz="1600" i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 11/14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645082C8-0168-4475-BAC2-B7C2884FFAC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572516" y="3265890"/>
            <a:ext cx="1773165" cy="1773165"/>
          </a:xfrm>
          <a:prstGeom prst="rect">
            <a:avLst/>
          </a:prstGeom>
        </p:spPr>
      </p:pic>
      <p:sp>
        <p:nvSpPr>
          <p:cNvPr id="10" name="Segnaposto contenuto 1">
            <a:extLst>
              <a:ext uri="{FF2B5EF4-FFF2-40B4-BE49-F238E27FC236}">
                <a16:creationId xmlns:a16="http://schemas.microsoft.com/office/drawing/2014/main" id="{283D7D5A-7CDB-41CB-B0B9-EF9BCF166C1D}"/>
              </a:ext>
            </a:extLst>
          </p:cNvPr>
          <p:cNvSpPr txBox="1">
            <a:spLocks/>
          </p:cNvSpPr>
          <p:nvPr/>
        </p:nvSpPr>
        <p:spPr>
          <a:xfrm>
            <a:off x="5039883" y="3265890"/>
            <a:ext cx="6146067" cy="2186119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09585">
              <a:buNone/>
            </a:pPr>
            <a:r>
              <a:rPr lang="it-IT" sz="3200" b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Dipartimento Servizi Pubblici Locali – Ambiente – Politiche agricole - Green economy</a:t>
            </a:r>
            <a:endParaRPr lang="it-IT" sz="3200" dirty="0">
              <a:solidFill>
                <a:srgbClr val="1F497D">
                  <a:lumMod val="50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2594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8F097B8F-89FA-423D-A3BE-7BA5A5E04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781" y="764789"/>
            <a:ext cx="10972800" cy="1143000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Dipartimento 12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8E11F61-095A-4EE5-9106-ADB801B3E5F1}"/>
              </a:ext>
            </a:extLst>
          </p:cNvPr>
          <p:cNvSpPr txBox="1"/>
          <p:nvPr/>
        </p:nvSpPr>
        <p:spPr>
          <a:xfrm>
            <a:off x="5448300" y="6040030"/>
            <a:ext cx="1165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/>
            <a:r>
              <a:rPr lang="it-IT" sz="1600" i="1" dirty="0" err="1">
                <a:solidFill>
                  <a:srgbClr val="1F497D">
                    <a:lumMod val="50000"/>
                  </a:srgbClr>
                </a:solidFill>
                <a:latin typeface="Calibri"/>
              </a:rPr>
              <a:t>Pag</a:t>
            </a:r>
            <a:r>
              <a:rPr lang="it-IT" sz="1600" i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 12/14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645082C8-0168-4475-BAC2-B7C2884FFAC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543605" y="3265890"/>
            <a:ext cx="1830987" cy="1773165"/>
          </a:xfrm>
          <a:prstGeom prst="rect">
            <a:avLst/>
          </a:prstGeom>
        </p:spPr>
      </p:pic>
      <p:sp>
        <p:nvSpPr>
          <p:cNvPr id="10" name="Segnaposto contenuto 1">
            <a:extLst>
              <a:ext uri="{FF2B5EF4-FFF2-40B4-BE49-F238E27FC236}">
                <a16:creationId xmlns:a16="http://schemas.microsoft.com/office/drawing/2014/main" id="{283D7D5A-7CDB-41CB-B0B9-EF9BCF166C1D}"/>
              </a:ext>
            </a:extLst>
          </p:cNvPr>
          <p:cNvSpPr txBox="1">
            <a:spLocks/>
          </p:cNvSpPr>
          <p:nvPr/>
        </p:nvSpPr>
        <p:spPr>
          <a:xfrm>
            <a:off x="5039883" y="3429000"/>
            <a:ext cx="6146067" cy="2023008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09585">
              <a:buNone/>
            </a:pPr>
            <a:r>
              <a:rPr lang="it-IT" sz="3200" b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Dipartimento Sicurezza - Protezione Civile - Polizia Locale</a:t>
            </a:r>
            <a:endParaRPr lang="it-IT" sz="3200" dirty="0">
              <a:solidFill>
                <a:srgbClr val="1F497D">
                  <a:lumMod val="50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147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8F097B8F-89FA-423D-A3BE-7BA5A5E04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781" y="764789"/>
            <a:ext cx="10972800" cy="1143000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Dipartimento 13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8E11F61-095A-4EE5-9106-ADB801B3E5F1}"/>
              </a:ext>
            </a:extLst>
          </p:cNvPr>
          <p:cNvSpPr txBox="1"/>
          <p:nvPr/>
        </p:nvSpPr>
        <p:spPr>
          <a:xfrm>
            <a:off x="5543550" y="6040030"/>
            <a:ext cx="10706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/>
            <a:r>
              <a:rPr lang="it-IT" sz="1600" i="1" dirty="0" err="1">
                <a:solidFill>
                  <a:srgbClr val="1F497D">
                    <a:lumMod val="50000"/>
                  </a:srgbClr>
                </a:solidFill>
                <a:latin typeface="Calibri"/>
              </a:rPr>
              <a:t>Pag</a:t>
            </a:r>
            <a:r>
              <a:rPr lang="it-IT" sz="1600" i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 13/14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645082C8-0168-4475-BAC2-B7C2884FFAC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572516" y="3265890"/>
            <a:ext cx="1773165" cy="1773165"/>
          </a:xfrm>
          <a:prstGeom prst="rect">
            <a:avLst/>
          </a:prstGeom>
        </p:spPr>
      </p:pic>
      <p:sp>
        <p:nvSpPr>
          <p:cNvPr id="10" name="Segnaposto contenuto 1">
            <a:extLst>
              <a:ext uri="{FF2B5EF4-FFF2-40B4-BE49-F238E27FC236}">
                <a16:creationId xmlns:a16="http://schemas.microsoft.com/office/drawing/2014/main" id="{283D7D5A-7CDB-41CB-B0B9-EF9BCF166C1D}"/>
              </a:ext>
            </a:extLst>
          </p:cNvPr>
          <p:cNvSpPr txBox="1">
            <a:spLocks/>
          </p:cNvSpPr>
          <p:nvPr/>
        </p:nvSpPr>
        <p:spPr>
          <a:xfrm>
            <a:off x="5039883" y="3332989"/>
            <a:ext cx="6146067" cy="2119019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09585">
              <a:buNone/>
            </a:pPr>
            <a:r>
              <a:rPr lang="it-IT" sz="3200" b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Dipartimento Territorio - Urbanistica - Lavori Pubblici – Edilizia – Patrimonio</a:t>
            </a:r>
            <a:endParaRPr lang="it-IT" sz="3200" dirty="0">
              <a:solidFill>
                <a:srgbClr val="1F497D">
                  <a:lumMod val="50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27886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8F097B8F-89FA-423D-A3BE-7BA5A5E04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781" y="764789"/>
            <a:ext cx="10972800" cy="1143000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Dipartimento 14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8E11F61-095A-4EE5-9106-ADB801B3E5F1}"/>
              </a:ext>
            </a:extLst>
          </p:cNvPr>
          <p:cNvSpPr txBox="1"/>
          <p:nvPr/>
        </p:nvSpPr>
        <p:spPr>
          <a:xfrm>
            <a:off x="5534026" y="6040030"/>
            <a:ext cx="1080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/>
            <a:r>
              <a:rPr lang="it-IT" sz="1600" i="1" dirty="0" err="1">
                <a:solidFill>
                  <a:srgbClr val="1F497D">
                    <a:lumMod val="50000"/>
                  </a:srgbClr>
                </a:solidFill>
                <a:latin typeface="Calibri"/>
              </a:rPr>
              <a:t>Pag</a:t>
            </a:r>
            <a:r>
              <a:rPr lang="it-IT" sz="1600" i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 14/14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645082C8-0168-4475-BAC2-B7C2884FFAC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543605" y="3236979"/>
            <a:ext cx="1830987" cy="1830987"/>
          </a:xfrm>
          <a:prstGeom prst="rect">
            <a:avLst/>
          </a:prstGeom>
        </p:spPr>
      </p:pic>
      <p:sp>
        <p:nvSpPr>
          <p:cNvPr id="10" name="Segnaposto contenuto 1">
            <a:extLst>
              <a:ext uri="{FF2B5EF4-FFF2-40B4-BE49-F238E27FC236}">
                <a16:creationId xmlns:a16="http://schemas.microsoft.com/office/drawing/2014/main" id="{283D7D5A-7CDB-41CB-B0B9-EF9BCF166C1D}"/>
              </a:ext>
            </a:extLst>
          </p:cNvPr>
          <p:cNvSpPr txBox="1">
            <a:spLocks/>
          </p:cNvSpPr>
          <p:nvPr/>
        </p:nvSpPr>
        <p:spPr>
          <a:xfrm>
            <a:off x="5039883" y="3236979"/>
            <a:ext cx="6146067" cy="2023008"/>
          </a:xfrm>
          <a:prstGeom prst="rect">
            <a:avLst/>
          </a:prstGeom>
        </p:spPr>
        <p:txBody>
          <a:bodyPr vert="horz" lIns="121920" tIns="60960" rIns="121920" bIns="6096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09585">
              <a:buNone/>
            </a:pPr>
            <a:r>
              <a:rPr lang="it-IT" sz="3200" b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Dipartimento Welfare –Immigrazione – Sanità – Disabilità - Politiche Abitative - Pari Opportunità</a:t>
            </a:r>
            <a:endParaRPr lang="it-IT" sz="3200" dirty="0">
              <a:solidFill>
                <a:srgbClr val="1F497D">
                  <a:lumMod val="50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1433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8F097B8F-89FA-423D-A3BE-7BA5A5E04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781" y="764789"/>
            <a:ext cx="10972800" cy="1143000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Consulta ANCI Lombardia</a:t>
            </a:r>
          </a:p>
        </p:txBody>
      </p:sp>
      <p:sp>
        <p:nvSpPr>
          <p:cNvPr id="10" name="Segnaposto contenuto 1">
            <a:extLst>
              <a:ext uri="{FF2B5EF4-FFF2-40B4-BE49-F238E27FC236}">
                <a16:creationId xmlns:a16="http://schemas.microsoft.com/office/drawing/2014/main" id="{283D7D5A-7CDB-41CB-B0B9-EF9BCF166C1D}"/>
              </a:ext>
            </a:extLst>
          </p:cNvPr>
          <p:cNvSpPr txBox="1">
            <a:spLocks/>
          </p:cNvSpPr>
          <p:nvPr/>
        </p:nvSpPr>
        <p:spPr>
          <a:xfrm>
            <a:off x="4609871" y="3520540"/>
            <a:ext cx="6535698" cy="2023008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09585">
              <a:buNone/>
            </a:pPr>
            <a:r>
              <a:rPr lang="it-IT" sz="3600" b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Consulta Giovani Amministratori</a:t>
            </a:r>
            <a:endParaRPr lang="it-IT" sz="3600" dirty="0">
              <a:solidFill>
                <a:srgbClr val="1F497D">
                  <a:lumMod val="50000"/>
                </a:srgbClr>
              </a:solidFill>
              <a:latin typeface="Calibri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33DAE39-6CA8-464F-B8FD-80B5AA7B96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4897" y="2776394"/>
            <a:ext cx="2649385" cy="256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338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6D1EB4-021B-41FF-A041-8069ABA6B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438399"/>
            <a:ext cx="10972800" cy="3654811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it-IT" sz="2400" dirty="0">
                <a:solidFill>
                  <a:schemeClr val="tx2">
                    <a:lumMod val="50000"/>
                  </a:schemeClr>
                </a:solidFill>
              </a:rPr>
              <a:t>I Dipartimenti sono </a:t>
            </a:r>
            <a:r>
              <a:rPr lang="it-IT" sz="2400" b="1" dirty="0">
                <a:solidFill>
                  <a:schemeClr val="tx2">
                    <a:lumMod val="50000"/>
                  </a:schemeClr>
                </a:solidFill>
              </a:rPr>
              <a:t>costituiti dal Consiglio Direttivo </a:t>
            </a:r>
            <a:r>
              <a:rPr lang="it-IT" sz="2400" dirty="0">
                <a:solidFill>
                  <a:schemeClr val="tx2">
                    <a:lumMod val="50000"/>
                  </a:schemeClr>
                </a:solidFill>
              </a:rPr>
              <a:t>per trattare le tematiche ed i principali problemi di maggiore interesse per gli Enti associati.</a:t>
            </a:r>
          </a:p>
          <a:p>
            <a:pPr>
              <a:spcAft>
                <a:spcPts val="2400"/>
              </a:spcAft>
            </a:pPr>
            <a:r>
              <a:rPr lang="it-IT" sz="2400" dirty="0">
                <a:solidFill>
                  <a:schemeClr val="tx2">
                    <a:lumMod val="50000"/>
                  </a:schemeClr>
                </a:solidFill>
              </a:rPr>
              <a:t>I Dipartimenti sono disciplinati da un apposito </a:t>
            </a:r>
            <a:r>
              <a:rPr lang="it-IT" sz="2400" b="1" dirty="0">
                <a:solidFill>
                  <a:schemeClr val="tx2">
                    <a:lumMod val="50000"/>
                  </a:schemeClr>
                </a:solidFill>
              </a:rPr>
              <a:t>regolamento</a:t>
            </a:r>
            <a:r>
              <a:rPr lang="it-IT" sz="2400" dirty="0">
                <a:solidFill>
                  <a:schemeClr val="tx2">
                    <a:lumMod val="50000"/>
                  </a:schemeClr>
                </a:solidFill>
              </a:rPr>
              <a:t> approvato dal Consiglio Direttivo che ne definisce la </a:t>
            </a:r>
            <a:r>
              <a:rPr lang="it-IT" sz="2400" b="1" dirty="0">
                <a:solidFill>
                  <a:schemeClr val="tx2">
                    <a:lumMod val="50000"/>
                  </a:schemeClr>
                </a:solidFill>
              </a:rPr>
              <a:t>composizione</a:t>
            </a:r>
            <a:r>
              <a:rPr lang="it-IT" sz="2400" dirty="0">
                <a:solidFill>
                  <a:schemeClr val="tx2">
                    <a:lumMod val="50000"/>
                  </a:schemeClr>
                </a:solidFill>
              </a:rPr>
              <a:t> e le </a:t>
            </a:r>
            <a:r>
              <a:rPr lang="it-IT" sz="2400" b="1" dirty="0">
                <a:solidFill>
                  <a:schemeClr val="tx2">
                    <a:lumMod val="50000"/>
                  </a:schemeClr>
                </a:solidFill>
              </a:rPr>
              <a:t>modalità di funzionamento</a:t>
            </a:r>
            <a:r>
              <a:rPr lang="it-IT" sz="24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>
              <a:spcAft>
                <a:spcPts val="2400"/>
              </a:spcAft>
            </a:pPr>
            <a:r>
              <a:rPr lang="it-IT" sz="2400" dirty="0">
                <a:solidFill>
                  <a:schemeClr val="tx2">
                    <a:lumMod val="50000"/>
                  </a:schemeClr>
                </a:solidFill>
              </a:rPr>
              <a:t>Fanno parte dei Dipartimenti coloro che ricoprono una </a:t>
            </a:r>
            <a:r>
              <a:rPr lang="it-IT" sz="2400" b="1" dirty="0">
                <a:solidFill>
                  <a:schemeClr val="accent2"/>
                </a:solidFill>
              </a:rPr>
              <a:t>carica elettiva e/o politico-amministrativa </a:t>
            </a:r>
            <a:r>
              <a:rPr lang="it-IT" sz="2400" dirty="0">
                <a:solidFill>
                  <a:schemeClr val="tx2">
                    <a:lumMod val="50000"/>
                  </a:schemeClr>
                </a:solidFill>
              </a:rPr>
              <a:t>negli </a:t>
            </a:r>
            <a:r>
              <a:rPr lang="it-IT" sz="2400" b="1" dirty="0">
                <a:solidFill>
                  <a:schemeClr val="tx2">
                    <a:lumMod val="50000"/>
                  </a:schemeClr>
                </a:solidFill>
              </a:rPr>
              <a:t>Enti associati </a:t>
            </a:r>
            <a:r>
              <a:rPr lang="it-IT" sz="2400" dirty="0">
                <a:solidFill>
                  <a:schemeClr val="tx2">
                    <a:lumMod val="50000"/>
                  </a:schemeClr>
                </a:solidFill>
              </a:rPr>
              <a:t>ed </a:t>
            </a:r>
            <a:r>
              <a:rPr lang="it-IT" sz="2400" b="1" dirty="0">
                <a:solidFill>
                  <a:schemeClr val="accent2"/>
                </a:solidFill>
              </a:rPr>
              <a:t>Esperti qualificati</a:t>
            </a:r>
            <a:r>
              <a:rPr lang="it-IT" sz="24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B69DE805-CED6-4F67-9C6A-351AD3FDD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781" y="764789"/>
            <a:ext cx="10972800" cy="1143000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Istituzione Dipartimenti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1BE7D34-01E3-49EC-BC88-A45D52522333}"/>
              </a:ext>
            </a:extLst>
          </p:cNvPr>
          <p:cNvSpPr txBox="1"/>
          <p:nvPr/>
        </p:nvSpPr>
        <p:spPr>
          <a:xfrm>
            <a:off x="609600" y="6090420"/>
            <a:ext cx="3150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>
                <a:solidFill>
                  <a:schemeClr val="bg1">
                    <a:lumMod val="50000"/>
                  </a:schemeClr>
                </a:solidFill>
              </a:rPr>
              <a:t>Rif. Art. 20 Statuto di ANCI Lombardia</a:t>
            </a:r>
          </a:p>
        </p:txBody>
      </p:sp>
    </p:spTree>
    <p:extLst>
      <p:ext uri="{BB962C8B-B14F-4D97-AF65-F5344CB8AC3E}">
        <p14:creationId xmlns:p14="http://schemas.microsoft.com/office/powerpoint/2010/main" val="2926647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8F097B8F-89FA-423D-A3BE-7BA5A5E04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0207" y="336279"/>
            <a:ext cx="7120539" cy="1143000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Struttura dipartimenti</a:t>
            </a:r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D1AD5219-43B4-472B-A96F-95BC501622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7419576"/>
              </p:ext>
            </p:extLst>
          </p:nvPr>
        </p:nvGraphicFramePr>
        <p:xfrm>
          <a:off x="742506" y="336279"/>
          <a:ext cx="10706985" cy="4805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" name="Diagramma 14">
            <a:extLst>
              <a:ext uri="{FF2B5EF4-FFF2-40B4-BE49-F238E27FC236}">
                <a16:creationId xmlns:a16="http://schemas.microsoft.com/office/drawing/2014/main" id="{0E160391-7E8E-45C9-9A4B-A1221EC249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8167111"/>
              </p:ext>
            </p:extLst>
          </p:nvPr>
        </p:nvGraphicFramePr>
        <p:xfrm>
          <a:off x="3671777" y="4341899"/>
          <a:ext cx="4848446" cy="16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814D86D2-3073-49A8-9C09-38F81C52A7F2}"/>
              </a:ext>
            </a:extLst>
          </p:cNvPr>
          <p:cNvCxnSpPr>
            <a:cxnSpLocks/>
            <a:endCxn id="15" idx="0"/>
          </p:cNvCxnSpPr>
          <p:nvPr/>
        </p:nvCxnSpPr>
        <p:spPr>
          <a:xfrm>
            <a:off x="6096000" y="3086100"/>
            <a:ext cx="0" cy="1255799"/>
          </a:xfrm>
          <a:prstGeom prst="line">
            <a:avLst/>
          </a:prstGeom>
          <a:ln>
            <a:solidFill>
              <a:srgbClr val="4774A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ttangolo 19">
            <a:extLst>
              <a:ext uri="{FF2B5EF4-FFF2-40B4-BE49-F238E27FC236}">
                <a16:creationId xmlns:a16="http://schemas.microsoft.com/office/drawing/2014/main" id="{31E9D6F3-01FC-483D-AF1B-7DAB70FDA820}"/>
              </a:ext>
            </a:extLst>
          </p:cNvPr>
          <p:cNvSpPr/>
          <p:nvPr/>
        </p:nvSpPr>
        <p:spPr>
          <a:xfrm>
            <a:off x="444355" y="6198555"/>
            <a:ext cx="86875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C0504D"/>
                </a:solidFill>
              </a:rPr>
              <a:t>ESPERTI</a:t>
            </a:r>
            <a:r>
              <a:rPr lang="it-IT" b="1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it-IT" dirty="0">
                <a:solidFill>
                  <a:srgbClr val="1F497D">
                    <a:lumMod val="50000"/>
                  </a:srgbClr>
                </a:solidFill>
              </a:rPr>
              <a:t>dei Dipartimenti </a:t>
            </a:r>
            <a:r>
              <a:rPr lang="it-IT" dirty="0">
                <a:solidFill>
                  <a:srgbClr val="1F497D">
                    <a:lumMod val="50000"/>
                  </a:srgbClr>
                </a:solidFill>
                <a:sym typeface="Wingdings" panose="05000000000000000000" pitchFamily="2" charset="2"/>
              </a:rPr>
              <a:t> i</a:t>
            </a:r>
            <a:r>
              <a:rPr lang="it-IT" dirty="0">
                <a:solidFill>
                  <a:srgbClr val="1F497D">
                    <a:lumMod val="50000"/>
                  </a:srgbClr>
                </a:solidFill>
              </a:rPr>
              <a:t>n proroga fino a nuova call pubblica</a:t>
            </a:r>
            <a:r>
              <a:rPr lang="it-IT" sz="1600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it-IT" sz="1600" i="1" dirty="0">
                <a:solidFill>
                  <a:srgbClr val="1F497D">
                    <a:lumMod val="50000"/>
                  </a:srgbClr>
                </a:solidFill>
              </a:rPr>
              <a:t>(entro 31 dicembre 2019)</a:t>
            </a:r>
            <a:endParaRPr lang="it-IT" i="1" dirty="0">
              <a:solidFill>
                <a:srgbClr val="1F497D">
                  <a:lumMod val="50000"/>
                </a:srgbClr>
              </a:solidFill>
            </a:endParaRPr>
          </a:p>
          <a:p>
            <a:r>
              <a:rPr lang="it-IT" dirty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84319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8F097B8F-89FA-423D-A3BE-7BA5A5E04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781" y="764789"/>
            <a:ext cx="10972800" cy="1143000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Dipartimento 1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8E11F61-095A-4EE5-9106-ADB801B3E5F1}"/>
              </a:ext>
            </a:extLst>
          </p:cNvPr>
          <p:cNvSpPr txBox="1"/>
          <p:nvPr/>
        </p:nvSpPr>
        <p:spPr>
          <a:xfrm>
            <a:off x="5423927" y="6040030"/>
            <a:ext cx="11902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/>
            <a:r>
              <a:rPr lang="it-IT" sz="1600" i="1" dirty="0" err="1">
                <a:solidFill>
                  <a:srgbClr val="1F497D">
                    <a:lumMod val="50000"/>
                  </a:srgbClr>
                </a:solidFill>
                <a:latin typeface="Calibri"/>
              </a:rPr>
              <a:t>Pag</a:t>
            </a:r>
            <a:r>
              <a:rPr lang="it-IT" sz="1600" i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 1/14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645082C8-0168-4475-BAC2-B7C2884FFAC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572516" y="3334087"/>
            <a:ext cx="1773165" cy="1636768"/>
          </a:xfrm>
          <a:prstGeom prst="rect">
            <a:avLst/>
          </a:prstGeom>
        </p:spPr>
      </p:pic>
      <p:sp>
        <p:nvSpPr>
          <p:cNvPr id="10" name="Segnaposto contenuto 1">
            <a:extLst>
              <a:ext uri="{FF2B5EF4-FFF2-40B4-BE49-F238E27FC236}">
                <a16:creationId xmlns:a16="http://schemas.microsoft.com/office/drawing/2014/main" id="{283D7D5A-7CDB-41CB-B0B9-EF9BCF166C1D}"/>
              </a:ext>
            </a:extLst>
          </p:cNvPr>
          <p:cNvSpPr txBox="1">
            <a:spLocks/>
          </p:cNvSpPr>
          <p:nvPr/>
        </p:nvSpPr>
        <p:spPr>
          <a:xfrm>
            <a:off x="5039883" y="3813043"/>
            <a:ext cx="6146067" cy="1008800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09585">
              <a:buNone/>
            </a:pPr>
            <a:r>
              <a:rPr lang="it-IT" sz="3200" b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Dipartimento Città Metropolitana</a:t>
            </a:r>
            <a:endParaRPr lang="it-IT" sz="3200" dirty="0">
              <a:solidFill>
                <a:srgbClr val="1F497D">
                  <a:lumMod val="50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73412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8F097B8F-89FA-423D-A3BE-7BA5A5E04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781" y="764789"/>
            <a:ext cx="10972800" cy="1143000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Dipartimento 2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645082C8-0168-4475-BAC2-B7C2884FFAC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640715" y="3334087"/>
            <a:ext cx="1636768" cy="1636768"/>
          </a:xfrm>
          <a:prstGeom prst="rect">
            <a:avLst/>
          </a:prstGeom>
        </p:spPr>
      </p:pic>
      <p:sp>
        <p:nvSpPr>
          <p:cNvPr id="10" name="Segnaposto contenuto 1">
            <a:extLst>
              <a:ext uri="{FF2B5EF4-FFF2-40B4-BE49-F238E27FC236}">
                <a16:creationId xmlns:a16="http://schemas.microsoft.com/office/drawing/2014/main" id="{283D7D5A-7CDB-41CB-B0B9-EF9BCF166C1D}"/>
              </a:ext>
            </a:extLst>
          </p:cNvPr>
          <p:cNvSpPr txBox="1">
            <a:spLocks/>
          </p:cNvSpPr>
          <p:nvPr/>
        </p:nvSpPr>
        <p:spPr>
          <a:xfrm>
            <a:off x="4943872" y="3334087"/>
            <a:ext cx="6258512" cy="1636768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09585">
              <a:buNone/>
            </a:pPr>
            <a:r>
              <a:rPr lang="it-IT" sz="3200" b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Dipartimento Commercio - Attività Produttive - Lavoro – Smart city/</a:t>
            </a:r>
            <a:r>
              <a:rPr lang="it-IT" sz="3200" b="1" dirty="0" err="1">
                <a:solidFill>
                  <a:srgbClr val="1F497D">
                    <a:lumMod val="50000"/>
                  </a:srgbClr>
                </a:solidFill>
                <a:latin typeface="Calibri"/>
              </a:rPr>
              <a:t>land</a:t>
            </a:r>
            <a:endParaRPr lang="it-IT" sz="3200" dirty="0">
              <a:solidFill>
                <a:srgbClr val="1F497D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FCDF719-72E2-47CF-9667-5A2FA1F4CB47}"/>
              </a:ext>
            </a:extLst>
          </p:cNvPr>
          <p:cNvSpPr txBox="1"/>
          <p:nvPr/>
        </p:nvSpPr>
        <p:spPr>
          <a:xfrm>
            <a:off x="5423927" y="6040030"/>
            <a:ext cx="11902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/>
            <a:r>
              <a:rPr lang="it-IT" sz="1600" i="1" dirty="0" err="1">
                <a:solidFill>
                  <a:srgbClr val="1F497D">
                    <a:lumMod val="50000"/>
                  </a:srgbClr>
                </a:solidFill>
                <a:latin typeface="Calibri"/>
              </a:rPr>
              <a:t>Pag</a:t>
            </a:r>
            <a:r>
              <a:rPr lang="it-IT" sz="1600" i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 2/14</a:t>
            </a:r>
          </a:p>
        </p:txBody>
      </p:sp>
    </p:spTree>
    <p:extLst>
      <p:ext uri="{BB962C8B-B14F-4D97-AF65-F5344CB8AC3E}">
        <p14:creationId xmlns:p14="http://schemas.microsoft.com/office/powerpoint/2010/main" val="791640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8F097B8F-89FA-423D-A3BE-7BA5A5E04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781" y="764789"/>
            <a:ext cx="10972800" cy="1143000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Dipartimento 3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8E11F61-095A-4EE5-9106-ADB801B3E5F1}"/>
              </a:ext>
            </a:extLst>
          </p:cNvPr>
          <p:cNvSpPr txBox="1"/>
          <p:nvPr/>
        </p:nvSpPr>
        <p:spPr>
          <a:xfrm>
            <a:off x="5589954" y="6040030"/>
            <a:ext cx="10242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/>
            <a:r>
              <a:rPr lang="it-IT" sz="1600" i="1" dirty="0" err="1">
                <a:solidFill>
                  <a:srgbClr val="1F497D">
                    <a:lumMod val="50000"/>
                  </a:srgbClr>
                </a:solidFill>
                <a:latin typeface="Calibri"/>
              </a:rPr>
              <a:t>Pag</a:t>
            </a:r>
            <a:r>
              <a:rPr lang="it-IT" sz="1600" i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 3/14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645082C8-0168-4475-BAC2-B7C2884FFAC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543605" y="3236979"/>
            <a:ext cx="1830987" cy="1830987"/>
          </a:xfrm>
          <a:prstGeom prst="rect">
            <a:avLst/>
          </a:prstGeom>
        </p:spPr>
      </p:pic>
      <p:sp>
        <p:nvSpPr>
          <p:cNvPr id="10" name="Segnaposto contenuto 1">
            <a:extLst>
              <a:ext uri="{FF2B5EF4-FFF2-40B4-BE49-F238E27FC236}">
                <a16:creationId xmlns:a16="http://schemas.microsoft.com/office/drawing/2014/main" id="{283D7D5A-7CDB-41CB-B0B9-EF9BCF166C1D}"/>
              </a:ext>
            </a:extLst>
          </p:cNvPr>
          <p:cNvSpPr txBox="1">
            <a:spLocks/>
          </p:cNvSpPr>
          <p:nvPr/>
        </p:nvSpPr>
        <p:spPr>
          <a:xfrm>
            <a:off x="5039883" y="3236979"/>
            <a:ext cx="6146067" cy="2023008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09585">
              <a:buNone/>
            </a:pPr>
            <a:r>
              <a:rPr lang="it-IT" sz="3200" b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Dipartimento Cultura – Turismo - Sport – Politiche giovanili – Olimpiadi Milano/Cortina 2026</a:t>
            </a:r>
            <a:endParaRPr lang="it-IT" sz="3200" dirty="0">
              <a:solidFill>
                <a:srgbClr val="1F497D">
                  <a:lumMod val="50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5290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8F097B8F-89FA-423D-A3BE-7BA5A5E04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781" y="764789"/>
            <a:ext cx="10972800" cy="1143000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Dipartimento 4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645082C8-0168-4475-BAC2-B7C2884FFA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3605" y="3236979"/>
            <a:ext cx="1830987" cy="1830987"/>
          </a:xfrm>
          <a:prstGeom prst="rect">
            <a:avLst/>
          </a:prstGeom>
        </p:spPr>
      </p:pic>
      <p:sp>
        <p:nvSpPr>
          <p:cNvPr id="10" name="Segnaposto contenuto 1">
            <a:extLst>
              <a:ext uri="{FF2B5EF4-FFF2-40B4-BE49-F238E27FC236}">
                <a16:creationId xmlns:a16="http://schemas.microsoft.com/office/drawing/2014/main" id="{283D7D5A-7CDB-41CB-B0B9-EF9BCF166C1D}"/>
              </a:ext>
            </a:extLst>
          </p:cNvPr>
          <p:cNvSpPr txBox="1">
            <a:spLocks/>
          </p:cNvSpPr>
          <p:nvPr/>
        </p:nvSpPr>
        <p:spPr>
          <a:xfrm>
            <a:off x="5039883" y="3429000"/>
            <a:ext cx="6146067" cy="2023008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09585">
              <a:buNone/>
            </a:pPr>
            <a:r>
              <a:rPr lang="it-IT" sz="3200" b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Dipartimento Europa – Cooperazione Internazionale – Aree interne</a:t>
            </a:r>
            <a:endParaRPr lang="it-IT" sz="3200" dirty="0">
              <a:solidFill>
                <a:srgbClr val="1F497D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0B28DF4-ACF5-4C7C-B06E-F7BAADD0AEA3}"/>
              </a:ext>
            </a:extLst>
          </p:cNvPr>
          <p:cNvSpPr txBox="1"/>
          <p:nvPr/>
        </p:nvSpPr>
        <p:spPr>
          <a:xfrm>
            <a:off x="5423927" y="6040030"/>
            <a:ext cx="11902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/>
            <a:r>
              <a:rPr lang="it-IT" sz="1600" i="1" dirty="0" err="1">
                <a:solidFill>
                  <a:srgbClr val="1F497D">
                    <a:lumMod val="50000"/>
                  </a:srgbClr>
                </a:solidFill>
                <a:latin typeface="Calibri"/>
              </a:rPr>
              <a:t>Pag</a:t>
            </a:r>
            <a:r>
              <a:rPr lang="it-IT" sz="1600" i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 4/14</a:t>
            </a:r>
          </a:p>
        </p:txBody>
      </p:sp>
    </p:spTree>
    <p:extLst>
      <p:ext uri="{BB962C8B-B14F-4D97-AF65-F5344CB8AC3E}">
        <p14:creationId xmlns:p14="http://schemas.microsoft.com/office/powerpoint/2010/main" val="368035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8F097B8F-89FA-423D-A3BE-7BA5A5E04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781" y="764789"/>
            <a:ext cx="10972800" cy="1143000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Dipartimento 5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8E11F61-095A-4EE5-9106-ADB801B3E5F1}"/>
              </a:ext>
            </a:extLst>
          </p:cNvPr>
          <p:cNvSpPr txBox="1"/>
          <p:nvPr/>
        </p:nvSpPr>
        <p:spPr>
          <a:xfrm>
            <a:off x="5589954" y="6040030"/>
            <a:ext cx="10242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/>
            <a:r>
              <a:rPr lang="it-IT" sz="1600" i="1" dirty="0" err="1">
                <a:solidFill>
                  <a:srgbClr val="1F497D">
                    <a:lumMod val="50000"/>
                  </a:srgbClr>
                </a:solidFill>
                <a:latin typeface="Calibri"/>
              </a:rPr>
              <a:t>Pag</a:t>
            </a:r>
            <a:r>
              <a:rPr lang="it-IT" sz="1600" i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 5/14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645082C8-0168-4475-BAC2-B7C2884FFAC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572516" y="3305909"/>
            <a:ext cx="1773165" cy="1693127"/>
          </a:xfrm>
          <a:prstGeom prst="rect">
            <a:avLst/>
          </a:prstGeom>
        </p:spPr>
      </p:pic>
      <p:sp>
        <p:nvSpPr>
          <p:cNvPr id="10" name="Segnaposto contenuto 1">
            <a:extLst>
              <a:ext uri="{FF2B5EF4-FFF2-40B4-BE49-F238E27FC236}">
                <a16:creationId xmlns:a16="http://schemas.microsoft.com/office/drawing/2014/main" id="{283D7D5A-7CDB-41CB-B0B9-EF9BCF166C1D}"/>
              </a:ext>
            </a:extLst>
          </p:cNvPr>
          <p:cNvSpPr txBox="1">
            <a:spLocks/>
          </p:cNvSpPr>
          <p:nvPr/>
        </p:nvSpPr>
        <p:spPr>
          <a:xfrm>
            <a:off x="5039883" y="3525011"/>
            <a:ext cx="6146067" cy="1296832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09585">
              <a:buNone/>
            </a:pPr>
            <a:r>
              <a:rPr lang="it-IT" sz="3200" b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Dipartimento Finanza Locale – Bilancio - Fiscalità - Personale</a:t>
            </a:r>
            <a:endParaRPr lang="it-IT" sz="3200" dirty="0">
              <a:solidFill>
                <a:srgbClr val="1F497D">
                  <a:lumMod val="50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3180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8F097B8F-89FA-423D-A3BE-7BA5A5E04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781" y="764789"/>
            <a:ext cx="10972800" cy="1143000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Dipartimento 6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8E11F61-095A-4EE5-9106-ADB801B3E5F1}"/>
              </a:ext>
            </a:extLst>
          </p:cNvPr>
          <p:cNvSpPr txBox="1"/>
          <p:nvPr/>
        </p:nvSpPr>
        <p:spPr>
          <a:xfrm>
            <a:off x="5589954" y="6040030"/>
            <a:ext cx="10242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/>
            <a:r>
              <a:rPr lang="it-IT" sz="1600" i="1" dirty="0" err="1">
                <a:solidFill>
                  <a:srgbClr val="1F497D">
                    <a:lumMod val="50000"/>
                  </a:srgbClr>
                </a:solidFill>
                <a:latin typeface="Calibri"/>
              </a:rPr>
              <a:t>Pag</a:t>
            </a:r>
            <a:r>
              <a:rPr lang="it-IT" sz="1600" i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 6/14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645082C8-0168-4475-BAC2-B7C2884FFAC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572516" y="3265890"/>
            <a:ext cx="1773165" cy="1773165"/>
          </a:xfrm>
          <a:prstGeom prst="rect">
            <a:avLst/>
          </a:prstGeom>
        </p:spPr>
      </p:pic>
      <p:sp>
        <p:nvSpPr>
          <p:cNvPr id="10" name="Segnaposto contenuto 1">
            <a:extLst>
              <a:ext uri="{FF2B5EF4-FFF2-40B4-BE49-F238E27FC236}">
                <a16:creationId xmlns:a16="http://schemas.microsoft.com/office/drawing/2014/main" id="{283D7D5A-7CDB-41CB-B0B9-EF9BCF166C1D}"/>
              </a:ext>
            </a:extLst>
          </p:cNvPr>
          <p:cNvSpPr txBox="1">
            <a:spLocks/>
          </p:cNvSpPr>
          <p:nvPr/>
        </p:nvSpPr>
        <p:spPr>
          <a:xfrm>
            <a:off x="5039883" y="3429000"/>
            <a:ext cx="6146067" cy="2023008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09585">
              <a:buNone/>
            </a:pPr>
            <a:r>
              <a:rPr lang="it-IT" sz="3200" b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Dipartimento Istruzione – Educazione – Edilizia scolastica</a:t>
            </a:r>
            <a:endParaRPr lang="it-IT" sz="3200" dirty="0">
              <a:solidFill>
                <a:srgbClr val="1F497D">
                  <a:lumMod val="50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297008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332</Words>
  <Application>Microsoft Office PowerPoint</Application>
  <PresentationFormat>Widescreen</PresentationFormat>
  <Paragraphs>68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1" baseType="lpstr">
      <vt:lpstr>Arial</vt:lpstr>
      <vt:lpstr>Calibri</vt:lpstr>
      <vt:lpstr>1_Tema di Office</vt:lpstr>
      <vt:lpstr>Proposta organizzativa dei dipartimenti di Anci Lombardia</vt:lpstr>
      <vt:lpstr>Istituzione Dipartimenti</vt:lpstr>
      <vt:lpstr>Struttura dipartimenti</vt:lpstr>
      <vt:lpstr>Dipartimento 1</vt:lpstr>
      <vt:lpstr>Dipartimento 2</vt:lpstr>
      <vt:lpstr>Dipartimento 3</vt:lpstr>
      <vt:lpstr>Dipartimento 4</vt:lpstr>
      <vt:lpstr>Dipartimento 5</vt:lpstr>
      <vt:lpstr>Dipartimento 6</vt:lpstr>
      <vt:lpstr>Dipartimento 7</vt:lpstr>
      <vt:lpstr>Dipartimento 8</vt:lpstr>
      <vt:lpstr>Dipartimento 9</vt:lpstr>
      <vt:lpstr>Dipartimento 10</vt:lpstr>
      <vt:lpstr>Dipartimento 11</vt:lpstr>
      <vt:lpstr>Dipartimento 12</vt:lpstr>
      <vt:lpstr>Dipartimento 13</vt:lpstr>
      <vt:lpstr>Dipartimento 14</vt:lpstr>
      <vt:lpstr>Consulta ANCI Lombardia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Proposta organizzativa dei dipartimenti di Anci Lombardia</dc:title>
  <dc:creator>Davide Lopresti</dc:creator>
  <cp:lastModifiedBy>Davide Lopresti</cp:lastModifiedBy>
  <cp:revision>10</cp:revision>
  <cp:lastPrinted>2019-11-05T11:20:56Z</cp:lastPrinted>
  <dcterms:created xsi:type="dcterms:W3CDTF">2019-11-04T16:40:45Z</dcterms:created>
  <dcterms:modified xsi:type="dcterms:W3CDTF">2019-11-05T11:23:54Z</dcterms:modified>
</cp:coreProperties>
</file>